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5143500" cx="9144000"/>
  <p:notesSz cx="6858000" cy="9144000"/>
  <p:embeddedFontLst>
    <p:embeddedFont>
      <p:font typeface="Heebo"/>
      <p:regular r:id="rId17"/>
      <p:bold r:id="rId18"/>
    </p:embeddedFont>
    <p:embeddedFont>
      <p:font typeface="Noto Sans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NotoSans-bold.fntdata"/><Relationship Id="rId22" Type="http://schemas.openxmlformats.org/officeDocument/2006/relationships/font" Target="fonts/NotoSans-boldItalic.fntdata"/><Relationship Id="rId21" Type="http://schemas.openxmlformats.org/officeDocument/2006/relationships/font" Target="fonts/NotoSans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Heebo-regular.fntdata"/><Relationship Id="rId16" Type="http://schemas.openxmlformats.org/officeDocument/2006/relationships/slide" Target="slides/slide12.xml"/><Relationship Id="rId19" Type="http://schemas.openxmlformats.org/officeDocument/2006/relationships/font" Target="fonts/NotoSans-regular.fntdata"/><Relationship Id="rId18" Type="http://schemas.openxmlformats.org/officeDocument/2006/relationships/font" Target="fonts/Heebo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6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Google Shape;1557;g2586ef7bddd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8" name="Google Shape;1558;g2586ef7bddd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9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Google Shape;1690;g54dda1946d_4_27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1" name="Google Shape;1691;g54dda1946d_4_27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8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Google Shape;1699;g54dda1946d_4_27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0" name="Google Shape;1700;g54dda1946d_4_27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3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g54dda1946d_4_27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5" name="Google Shape;1715;g54dda1946d_4_27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3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g14072739ea5_1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5" name="Google Shape;1565;g14072739ea5_1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0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g54dda1946d_4_26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2" name="Google Shape;1572;g54dda1946d_4_26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9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54dda1946d_6_3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54dda1946d_6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9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54dda1946d_6_3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1" name="Google Shape;1591;g54dda1946d_6_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9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gd5260bdd85_0_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1" name="Google Shape;1601;gd5260bdd85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3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g54dda1946d_6_3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5" name="Google Shape;1615;g54dda1946d_6_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6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d5260bdd85_0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d5260bdd85_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3" name="Shape 1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" name="Google Shape;1654;g54dda1946d_4_27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5" name="Google Shape;1655;g54dda1946d_4_27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hyperlink" Target="https://bit.ly/3A1uf1Q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8700" y="3750"/>
            <a:ext cx="9161400" cy="5160300"/>
            <a:chOff x="-8700" y="3750"/>
            <a:chExt cx="9161400" cy="51603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34175" y="3750"/>
              <a:ext cx="8475647" cy="5160300"/>
              <a:chOff x="334175" y="3750"/>
              <a:chExt cx="8475647" cy="51603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3417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68732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4047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39363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74678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09993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45308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280623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15939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51254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386569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21884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57199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492515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27830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563145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598460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33775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669091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04406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739721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775036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10351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845667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880982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36" name="Google Shape;36;p2"/>
            <p:cNvCxnSpPr/>
            <p:nvPr/>
          </p:nvCxnSpPr>
          <p:spPr>
            <a:xfrm>
              <a:off x="-8700" y="2926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8700" y="7034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8700" y="10523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8700" y="14631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8700" y="18345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8700" y="22453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8700" y="25942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8700" y="30050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8700" y="33764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8700" y="37872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8700" y="41361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8700" y="45470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8700" y="48508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49" name="Google Shape;49;p2"/>
          <p:cNvGrpSpPr/>
          <p:nvPr/>
        </p:nvGrpSpPr>
        <p:grpSpPr>
          <a:xfrm>
            <a:off x="275216" y="116588"/>
            <a:ext cx="8406168" cy="4740375"/>
            <a:chOff x="155350" y="201563"/>
            <a:chExt cx="8686750" cy="4740375"/>
          </a:xfrm>
        </p:grpSpPr>
        <p:sp>
          <p:nvSpPr>
            <p:cNvPr id="50" name="Google Shape;50;p2"/>
            <p:cNvSpPr/>
            <p:nvPr/>
          </p:nvSpPr>
          <p:spPr>
            <a:xfrm>
              <a:off x="849450" y="201563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772350" y="201563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695250" y="201563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618150" y="201563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4" name="Google Shape;54;p2"/>
            <p:cNvGrpSpPr/>
            <p:nvPr/>
          </p:nvGrpSpPr>
          <p:grpSpPr>
            <a:xfrm>
              <a:off x="155350" y="382538"/>
              <a:ext cx="8686750" cy="4559400"/>
              <a:chOff x="155350" y="382538"/>
              <a:chExt cx="8686750" cy="4559400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302000" y="382538"/>
                <a:ext cx="8540100" cy="4559400"/>
              </a:xfrm>
              <a:prstGeom prst="roundRect">
                <a:avLst>
                  <a:gd fmla="val 2747" name="adj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rotWithShape="0" algn="bl" dir="2400000" dist="571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56" name="Google Shape;56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55350" y="640650"/>
                <a:ext cx="291950" cy="27553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7" name="Google Shape;57;p2"/>
              <p:cNvPicPr preferRelativeResize="0"/>
              <p:nvPr/>
            </p:nvPicPr>
            <p:blipFill rotWithShape="1">
              <a:blip r:embed="rId2">
                <a:alphaModFix/>
              </a:blip>
              <a:srcRect b="53499" l="0" r="0" t="0"/>
              <a:stretch/>
            </p:blipFill>
            <p:spPr>
              <a:xfrm>
                <a:off x="155350" y="3402600"/>
                <a:ext cx="291950" cy="12812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58" name="Google Shape;58;p2"/>
          <p:cNvSpPr txBox="1"/>
          <p:nvPr>
            <p:ph type="ctrTitle"/>
          </p:nvPr>
        </p:nvSpPr>
        <p:spPr>
          <a:xfrm>
            <a:off x="1391350" y="1383775"/>
            <a:ext cx="6361500" cy="170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59" name="Google Shape;59;p2"/>
          <p:cNvSpPr txBox="1"/>
          <p:nvPr>
            <p:ph idx="1" type="subTitle"/>
          </p:nvPr>
        </p:nvSpPr>
        <p:spPr>
          <a:xfrm>
            <a:off x="1391385" y="3283925"/>
            <a:ext cx="6361500" cy="4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1"/>
          <p:cNvGrpSpPr/>
          <p:nvPr/>
        </p:nvGrpSpPr>
        <p:grpSpPr>
          <a:xfrm>
            <a:off x="-8700" y="3750"/>
            <a:ext cx="9161400" cy="5160300"/>
            <a:chOff x="-8700" y="3750"/>
            <a:chExt cx="9161400" cy="5160300"/>
          </a:xfrm>
        </p:grpSpPr>
        <p:grpSp>
          <p:nvGrpSpPr>
            <p:cNvPr id="423" name="Google Shape;423;p11"/>
            <p:cNvGrpSpPr/>
            <p:nvPr/>
          </p:nvGrpSpPr>
          <p:grpSpPr>
            <a:xfrm>
              <a:off x="334175" y="3750"/>
              <a:ext cx="8475647" cy="5160300"/>
              <a:chOff x="334175" y="3750"/>
              <a:chExt cx="8475647" cy="5160300"/>
            </a:xfrm>
          </p:grpSpPr>
          <p:cxnSp>
            <p:nvCxnSpPr>
              <p:cNvPr id="424" name="Google Shape;424;p11"/>
              <p:cNvCxnSpPr/>
              <p:nvPr/>
            </p:nvCxnSpPr>
            <p:spPr>
              <a:xfrm>
                <a:off x="33417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25" name="Google Shape;425;p11"/>
              <p:cNvCxnSpPr/>
              <p:nvPr/>
            </p:nvCxnSpPr>
            <p:spPr>
              <a:xfrm>
                <a:off x="68732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26" name="Google Shape;426;p11"/>
              <p:cNvCxnSpPr/>
              <p:nvPr/>
            </p:nvCxnSpPr>
            <p:spPr>
              <a:xfrm>
                <a:off x="104047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27" name="Google Shape;427;p11"/>
              <p:cNvCxnSpPr/>
              <p:nvPr/>
            </p:nvCxnSpPr>
            <p:spPr>
              <a:xfrm>
                <a:off x="139363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28" name="Google Shape;428;p11"/>
              <p:cNvCxnSpPr/>
              <p:nvPr/>
            </p:nvCxnSpPr>
            <p:spPr>
              <a:xfrm>
                <a:off x="174678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29" name="Google Shape;429;p11"/>
              <p:cNvCxnSpPr/>
              <p:nvPr/>
            </p:nvCxnSpPr>
            <p:spPr>
              <a:xfrm>
                <a:off x="209993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30" name="Google Shape;430;p11"/>
              <p:cNvCxnSpPr/>
              <p:nvPr/>
            </p:nvCxnSpPr>
            <p:spPr>
              <a:xfrm>
                <a:off x="245308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31" name="Google Shape;431;p11"/>
              <p:cNvCxnSpPr/>
              <p:nvPr/>
            </p:nvCxnSpPr>
            <p:spPr>
              <a:xfrm>
                <a:off x="280623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32" name="Google Shape;432;p11"/>
              <p:cNvCxnSpPr/>
              <p:nvPr/>
            </p:nvCxnSpPr>
            <p:spPr>
              <a:xfrm>
                <a:off x="315939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33" name="Google Shape;433;p11"/>
              <p:cNvCxnSpPr/>
              <p:nvPr/>
            </p:nvCxnSpPr>
            <p:spPr>
              <a:xfrm>
                <a:off x="351254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34" name="Google Shape;434;p11"/>
              <p:cNvCxnSpPr/>
              <p:nvPr/>
            </p:nvCxnSpPr>
            <p:spPr>
              <a:xfrm>
                <a:off x="386569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35" name="Google Shape;435;p11"/>
              <p:cNvCxnSpPr/>
              <p:nvPr/>
            </p:nvCxnSpPr>
            <p:spPr>
              <a:xfrm>
                <a:off x="421884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36" name="Google Shape;436;p11"/>
              <p:cNvCxnSpPr/>
              <p:nvPr/>
            </p:nvCxnSpPr>
            <p:spPr>
              <a:xfrm>
                <a:off x="457199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37" name="Google Shape;437;p11"/>
              <p:cNvCxnSpPr/>
              <p:nvPr/>
            </p:nvCxnSpPr>
            <p:spPr>
              <a:xfrm>
                <a:off x="492515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38" name="Google Shape;438;p11"/>
              <p:cNvCxnSpPr/>
              <p:nvPr/>
            </p:nvCxnSpPr>
            <p:spPr>
              <a:xfrm>
                <a:off x="527830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39" name="Google Shape;439;p11"/>
              <p:cNvCxnSpPr/>
              <p:nvPr/>
            </p:nvCxnSpPr>
            <p:spPr>
              <a:xfrm>
                <a:off x="563145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40" name="Google Shape;440;p11"/>
              <p:cNvCxnSpPr/>
              <p:nvPr/>
            </p:nvCxnSpPr>
            <p:spPr>
              <a:xfrm>
                <a:off x="598460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41" name="Google Shape;441;p11"/>
              <p:cNvCxnSpPr/>
              <p:nvPr/>
            </p:nvCxnSpPr>
            <p:spPr>
              <a:xfrm>
                <a:off x="633775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42" name="Google Shape;442;p11"/>
              <p:cNvCxnSpPr/>
              <p:nvPr/>
            </p:nvCxnSpPr>
            <p:spPr>
              <a:xfrm>
                <a:off x="669091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43" name="Google Shape;443;p11"/>
              <p:cNvCxnSpPr/>
              <p:nvPr/>
            </p:nvCxnSpPr>
            <p:spPr>
              <a:xfrm>
                <a:off x="704406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44" name="Google Shape;444;p11"/>
              <p:cNvCxnSpPr/>
              <p:nvPr/>
            </p:nvCxnSpPr>
            <p:spPr>
              <a:xfrm>
                <a:off x="739721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45" name="Google Shape;445;p11"/>
              <p:cNvCxnSpPr/>
              <p:nvPr/>
            </p:nvCxnSpPr>
            <p:spPr>
              <a:xfrm>
                <a:off x="775036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46" name="Google Shape;446;p11"/>
              <p:cNvCxnSpPr/>
              <p:nvPr/>
            </p:nvCxnSpPr>
            <p:spPr>
              <a:xfrm>
                <a:off x="810351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47" name="Google Shape;447;p11"/>
              <p:cNvCxnSpPr/>
              <p:nvPr/>
            </p:nvCxnSpPr>
            <p:spPr>
              <a:xfrm>
                <a:off x="845667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48" name="Google Shape;448;p11"/>
              <p:cNvCxnSpPr/>
              <p:nvPr/>
            </p:nvCxnSpPr>
            <p:spPr>
              <a:xfrm>
                <a:off x="880982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449" name="Google Shape;449;p11"/>
            <p:cNvCxnSpPr/>
            <p:nvPr/>
          </p:nvCxnSpPr>
          <p:spPr>
            <a:xfrm>
              <a:off x="-8700" y="2926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0" name="Google Shape;450;p11"/>
            <p:cNvCxnSpPr/>
            <p:nvPr/>
          </p:nvCxnSpPr>
          <p:spPr>
            <a:xfrm>
              <a:off x="-8700" y="7034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1" name="Google Shape;451;p11"/>
            <p:cNvCxnSpPr/>
            <p:nvPr/>
          </p:nvCxnSpPr>
          <p:spPr>
            <a:xfrm>
              <a:off x="-8700" y="10523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2" name="Google Shape;452;p11"/>
            <p:cNvCxnSpPr/>
            <p:nvPr/>
          </p:nvCxnSpPr>
          <p:spPr>
            <a:xfrm>
              <a:off x="-8700" y="14631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3" name="Google Shape;453;p11"/>
            <p:cNvCxnSpPr/>
            <p:nvPr/>
          </p:nvCxnSpPr>
          <p:spPr>
            <a:xfrm>
              <a:off x="-8700" y="18345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4" name="Google Shape;454;p11"/>
            <p:cNvCxnSpPr/>
            <p:nvPr/>
          </p:nvCxnSpPr>
          <p:spPr>
            <a:xfrm>
              <a:off x="-8700" y="22453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5" name="Google Shape;455;p11"/>
            <p:cNvCxnSpPr/>
            <p:nvPr/>
          </p:nvCxnSpPr>
          <p:spPr>
            <a:xfrm>
              <a:off x="-8700" y="25942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6" name="Google Shape;456;p11"/>
            <p:cNvCxnSpPr/>
            <p:nvPr/>
          </p:nvCxnSpPr>
          <p:spPr>
            <a:xfrm>
              <a:off x="-8700" y="30050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7" name="Google Shape;457;p11"/>
            <p:cNvCxnSpPr/>
            <p:nvPr/>
          </p:nvCxnSpPr>
          <p:spPr>
            <a:xfrm>
              <a:off x="-8700" y="33764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8" name="Google Shape;458;p11"/>
            <p:cNvCxnSpPr/>
            <p:nvPr/>
          </p:nvCxnSpPr>
          <p:spPr>
            <a:xfrm>
              <a:off x="-8700" y="37872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9" name="Google Shape;459;p11"/>
            <p:cNvCxnSpPr/>
            <p:nvPr/>
          </p:nvCxnSpPr>
          <p:spPr>
            <a:xfrm>
              <a:off x="-8700" y="41361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60" name="Google Shape;460;p11"/>
            <p:cNvCxnSpPr/>
            <p:nvPr/>
          </p:nvCxnSpPr>
          <p:spPr>
            <a:xfrm>
              <a:off x="-8700" y="45470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61" name="Google Shape;461;p11"/>
            <p:cNvCxnSpPr/>
            <p:nvPr/>
          </p:nvCxnSpPr>
          <p:spPr>
            <a:xfrm>
              <a:off x="-8700" y="48508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462" name="Google Shape;462;p11"/>
          <p:cNvGrpSpPr/>
          <p:nvPr/>
        </p:nvGrpSpPr>
        <p:grpSpPr>
          <a:xfrm>
            <a:off x="275216" y="116588"/>
            <a:ext cx="8406168" cy="4740375"/>
            <a:chOff x="155350" y="201563"/>
            <a:chExt cx="8686750" cy="4740375"/>
          </a:xfrm>
        </p:grpSpPr>
        <p:sp>
          <p:nvSpPr>
            <p:cNvPr id="463" name="Google Shape;463;p11"/>
            <p:cNvSpPr/>
            <p:nvPr/>
          </p:nvSpPr>
          <p:spPr>
            <a:xfrm>
              <a:off x="849450" y="201563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2772350" y="201563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4695250" y="201563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6618150" y="201563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67" name="Google Shape;467;p11"/>
            <p:cNvGrpSpPr/>
            <p:nvPr/>
          </p:nvGrpSpPr>
          <p:grpSpPr>
            <a:xfrm>
              <a:off x="155350" y="382538"/>
              <a:ext cx="8686750" cy="4559400"/>
              <a:chOff x="155350" y="382538"/>
              <a:chExt cx="8686750" cy="4559400"/>
            </a:xfrm>
          </p:grpSpPr>
          <p:sp>
            <p:nvSpPr>
              <p:cNvPr id="468" name="Google Shape;468;p11"/>
              <p:cNvSpPr/>
              <p:nvPr/>
            </p:nvSpPr>
            <p:spPr>
              <a:xfrm>
                <a:off x="302000" y="382538"/>
                <a:ext cx="8540100" cy="4559400"/>
              </a:xfrm>
              <a:prstGeom prst="roundRect">
                <a:avLst>
                  <a:gd fmla="val 2747" name="adj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rotWithShape="0" algn="bl" dir="2400000" dist="571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469" name="Google Shape;469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55350" y="640650"/>
                <a:ext cx="291950" cy="27553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0" name="Google Shape;470;p11"/>
              <p:cNvPicPr preferRelativeResize="0"/>
              <p:nvPr/>
            </p:nvPicPr>
            <p:blipFill rotWithShape="1">
              <a:blip r:embed="rId2">
                <a:alphaModFix/>
              </a:blip>
              <a:srcRect b="53499" l="0" r="0" t="0"/>
              <a:stretch/>
            </p:blipFill>
            <p:spPr>
              <a:xfrm>
                <a:off x="155350" y="3402600"/>
                <a:ext cx="291950" cy="12812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471" name="Google Shape;471;p11"/>
          <p:cNvSpPr txBox="1"/>
          <p:nvPr>
            <p:ph hasCustomPrompt="1" type="title"/>
          </p:nvPr>
        </p:nvSpPr>
        <p:spPr>
          <a:xfrm>
            <a:off x="2206650" y="1530137"/>
            <a:ext cx="4730700" cy="1234800"/>
          </a:xfrm>
          <a:prstGeom prst="rect">
            <a:avLst/>
          </a:prstGeom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72" name="Google Shape;472;p11"/>
          <p:cNvSpPr txBox="1"/>
          <p:nvPr>
            <p:ph idx="1" type="subTitle"/>
          </p:nvPr>
        </p:nvSpPr>
        <p:spPr>
          <a:xfrm>
            <a:off x="2206650" y="3005898"/>
            <a:ext cx="4730700" cy="42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"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" name="Google Shape;475;p13"/>
          <p:cNvGrpSpPr/>
          <p:nvPr/>
        </p:nvGrpSpPr>
        <p:grpSpPr>
          <a:xfrm>
            <a:off x="-8700" y="3750"/>
            <a:ext cx="9161400" cy="5160300"/>
            <a:chOff x="-8700" y="3750"/>
            <a:chExt cx="9161400" cy="5160300"/>
          </a:xfrm>
        </p:grpSpPr>
        <p:grpSp>
          <p:nvGrpSpPr>
            <p:cNvPr id="476" name="Google Shape;476;p13"/>
            <p:cNvGrpSpPr/>
            <p:nvPr/>
          </p:nvGrpSpPr>
          <p:grpSpPr>
            <a:xfrm>
              <a:off x="334175" y="3750"/>
              <a:ext cx="8475647" cy="5160300"/>
              <a:chOff x="334175" y="3750"/>
              <a:chExt cx="8475647" cy="5160300"/>
            </a:xfrm>
          </p:grpSpPr>
          <p:cxnSp>
            <p:nvCxnSpPr>
              <p:cNvPr id="477" name="Google Shape;477;p13"/>
              <p:cNvCxnSpPr/>
              <p:nvPr/>
            </p:nvCxnSpPr>
            <p:spPr>
              <a:xfrm>
                <a:off x="33417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78" name="Google Shape;478;p13"/>
              <p:cNvCxnSpPr/>
              <p:nvPr/>
            </p:nvCxnSpPr>
            <p:spPr>
              <a:xfrm>
                <a:off x="68732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79" name="Google Shape;479;p13"/>
              <p:cNvCxnSpPr/>
              <p:nvPr/>
            </p:nvCxnSpPr>
            <p:spPr>
              <a:xfrm>
                <a:off x="104047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80" name="Google Shape;480;p13"/>
              <p:cNvCxnSpPr/>
              <p:nvPr/>
            </p:nvCxnSpPr>
            <p:spPr>
              <a:xfrm>
                <a:off x="139363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81" name="Google Shape;481;p13"/>
              <p:cNvCxnSpPr/>
              <p:nvPr/>
            </p:nvCxnSpPr>
            <p:spPr>
              <a:xfrm>
                <a:off x="174678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82" name="Google Shape;482;p13"/>
              <p:cNvCxnSpPr/>
              <p:nvPr/>
            </p:nvCxnSpPr>
            <p:spPr>
              <a:xfrm>
                <a:off x="209993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83" name="Google Shape;483;p13"/>
              <p:cNvCxnSpPr/>
              <p:nvPr/>
            </p:nvCxnSpPr>
            <p:spPr>
              <a:xfrm>
                <a:off x="245308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84" name="Google Shape;484;p13"/>
              <p:cNvCxnSpPr/>
              <p:nvPr/>
            </p:nvCxnSpPr>
            <p:spPr>
              <a:xfrm>
                <a:off x="280623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85" name="Google Shape;485;p13"/>
              <p:cNvCxnSpPr/>
              <p:nvPr/>
            </p:nvCxnSpPr>
            <p:spPr>
              <a:xfrm>
                <a:off x="315939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86" name="Google Shape;486;p13"/>
              <p:cNvCxnSpPr/>
              <p:nvPr/>
            </p:nvCxnSpPr>
            <p:spPr>
              <a:xfrm>
                <a:off x="351254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87" name="Google Shape;487;p13"/>
              <p:cNvCxnSpPr/>
              <p:nvPr/>
            </p:nvCxnSpPr>
            <p:spPr>
              <a:xfrm>
                <a:off x="386569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88" name="Google Shape;488;p13"/>
              <p:cNvCxnSpPr/>
              <p:nvPr/>
            </p:nvCxnSpPr>
            <p:spPr>
              <a:xfrm>
                <a:off x="421884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89" name="Google Shape;489;p13"/>
              <p:cNvCxnSpPr/>
              <p:nvPr/>
            </p:nvCxnSpPr>
            <p:spPr>
              <a:xfrm>
                <a:off x="457199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90" name="Google Shape;490;p13"/>
              <p:cNvCxnSpPr/>
              <p:nvPr/>
            </p:nvCxnSpPr>
            <p:spPr>
              <a:xfrm>
                <a:off x="492515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91" name="Google Shape;491;p13"/>
              <p:cNvCxnSpPr/>
              <p:nvPr/>
            </p:nvCxnSpPr>
            <p:spPr>
              <a:xfrm>
                <a:off x="527830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92" name="Google Shape;492;p13"/>
              <p:cNvCxnSpPr/>
              <p:nvPr/>
            </p:nvCxnSpPr>
            <p:spPr>
              <a:xfrm>
                <a:off x="563145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93" name="Google Shape;493;p13"/>
              <p:cNvCxnSpPr/>
              <p:nvPr/>
            </p:nvCxnSpPr>
            <p:spPr>
              <a:xfrm>
                <a:off x="598460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94" name="Google Shape;494;p13"/>
              <p:cNvCxnSpPr/>
              <p:nvPr/>
            </p:nvCxnSpPr>
            <p:spPr>
              <a:xfrm>
                <a:off x="633775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95" name="Google Shape;495;p13"/>
              <p:cNvCxnSpPr/>
              <p:nvPr/>
            </p:nvCxnSpPr>
            <p:spPr>
              <a:xfrm>
                <a:off x="669091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96" name="Google Shape;496;p13"/>
              <p:cNvCxnSpPr/>
              <p:nvPr/>
            </p:nvCxnSpPr>
            <p:spPr>
              <a:xfrm>
                <a:off x="704406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97" name="Google Shape;497;p13"/>
              <p:cNvCxnSpPr/>
              <p:nvPr/>
            </p:nvCxnSpPr>
            <p:spPr>
              <a:xfrm>
                <a:off x="739721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98" name="Google Shape;498;p13"/>
              <p:cNvCxnSpPr/>
              <p:nvPr/>
            </p:nvCxnSpPr>
            <p:spPr>
              <a:xfrm>
                <a:off x="775036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99" name="Google Shape;499;p13"/>
              <p:cNvCxnSpPr/>
              <p:nvPr/>
            </p:nvCxnSpPr>
            <p:spPr>
              <a:xfrm>
                <a:off x="810351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00" name="Google Shape;500;p13"/>
              <p:cNvCxnSpPr/>
              <p:nvPr/>
            </p:nvCxnSpPr>
            <p:spPr>
              <a:xfrm>
                <a:off x="845667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01" name="Google Shape;501;p13"/>
              <p:cNvCxnSpPr/>
              <p:nvPr/>
            </p:nvCxnSpPr>
            <p:spPr>
              <a:xfrm>
                <a:off x="880982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502" name="Google Shape;502;p13"/>
            <p:cNvCxnSpPr/>
            <p:nvPr/>
          </p:nvCxnSpPr>
          <p:spPr>
            <a:xfrm>
              <a:off x="-8700" y="2926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3" name="Google Shape;503;p13"/>
            <p:cNvCxnSpPr/>
            <p:nvPr/>
          </p:nvCxnSpPr>
          <p:spPr>
            <a:xfrm>
              <a:off x="-8700" y="7034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4" name="Google Shape;504;p13"/>
            <p:cNvCxnSpPr/>
            <p:nvPr/>
          </p:nvCxnSpPr>
          <p:spPr>
            <a:xfrm>
              <a:off x="-8700" y="10523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5" name="Google Shape;505;p13"/>
            <p:cNvCxnSpPr/>
            <p:nvPr/>
          </p:nvCxnSpPr>
          <p:spPr>
            <a:xfrm>
              <a:off x="-8700" y="14631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6" name="Google Shape;506;p13"/>
            <p:cNvCxnSpPr/>
            <p:nvPr/>
          </p:nvCxnSpPr>
          <p:spPr>
            <a:xfrm>
              <a:off x="-8700" y="18345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7" name="Google Shape;507;p13"/>
            <p:cNvCxnSpPr/>
            <p:nvPr/>
          </p:nvCxnSpPr>
          <p:spPr>
            <a:xfrm>
              <a:off x="-8700" y="22453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8" name="Google Shape;508;p13"/>
            <p:cNvCxnSpPr/>
            <p:nvPr/>
          </p:nvCxnSpPr>
          <p:spPr>
            <a:xfrm>
              <a:off x="-8700" y="25942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9" name="Google Shape;509;p13"/>
            <p:cNvCxnSpPr/>
            <p:nvPr/>
          </p:nvCxnSpPr>
          <p:spPr>
            <a:xfrm>
              <a:off x="-8700" y="30050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10" name="Google Shape;510;p13"/>
            <p:cNvCxnSpPr/>
            <p:nvPr/>
          </p:nvCxnSpPr>
          <p:spPr>
            <a:xfrm>
              <a:off x="-8700" y="33764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11" name="Google Shape;511;p13"/>
            <p:cNvCxnSpPr/>
            <p:nvPr/>
          </p:nvCxnSpPr>
          <p:spPr>
            <a:xfrm>
              <a:off x="-8700" y="37872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12" name="Google Shape;512;p13"/>
            <p:cNvCxnSpPr/>
            <p:nvPr/>
          </p:nvCxnSpPr>
          <p:spPr>
            <a:xfrm>
              <a:off x="-8700" y="41361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13" name="Google Shape;513;p13"/>
            <p:cNvCxnSpPr/>
            <p:nvPr/>
          </p:nvCxnSpPr>
          <p:spPr>
            <a:xfrm>
              <a:off x="-8700" y="45470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14" name="Google Shape;514;p13"/>
            <p:cNvCxnSpPr/>
            <p:nvPr/>
          </p:nvCxnSpPr>
          <p:spPr>
            <a:xfrm>
              <a:off x="-8700" y="48508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515" name="Google Shape;515;p13"/>
          <p:cNvGrpSpPr/>
          <p:nvPr/>
        </p:nvGrpSpPr>
        <p:grpSpPr>
          <a:xfrm>
            <a:off x="275216" y="116588"/>
            <a:ext cx="8406168" cy="4740375"/>
            <a:chOff x="155350" y="201563"/>
            <a:chExt cx="8686750" cy="4740375"/>
          </a:xfrm>
        </p:grpSpPr>
        <p:sp>
          <p:nvSpPr>
            <p:cNvPr id="516" name="Google Shape;516;p13"/>
            <p:cNvSpPr/>
            <p:nvPr/>
          </p:nvSpPr>
          <p:spPr>
            <a:xfrm>
              <a:off x="6618150" y="201563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17" name="Google Shape;517;p13"/>
            <p:cNvGrpSpPr/>
            <p:nvPr/>
          </p:nvGrpSpPr>
          <p:grpSpPr>
            <a:xfrm>
              <a:off x="155350" y="382538"/>
              <a:ext cx="8686750" cy="4559400"/>
              <a:chOff x="155350" y="382538"/>
              <a:chExt cx="8686750" cy="4559400"/>
            </a:xfrm>
          </p:grpSpPr>
          <p:sp>
            <p:nvSpPr>
              <p:cNvPr id="518" name="Google Shape;518;p13"/>
              <p:cNvSpPr/>
              <p:nvPr/>
            </p:nvSpPr>
            <p:spPr>
              <a:xfrm>
                <a:off x="302000" y="382538"/>
                <a:ext cx="8540100" cy="4559400"/>
              </a:xfrm>
              <a:prstGeom prst="roundRect">
                <a:avLst>
                  <a:gd fmla="val 2747" name="adj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rotWithShape="0" algn="bl" dir="2400000" dist="571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519" name="Google Shape;519;p1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55350" y="640650"/>
                <a:ext cx="291950" cy="27553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20" name="Google Shape;520;p13"/>
              <p:cNvPicPr preferRelativeResize="0"/>
              <p:nvPr/>
            </p:nvPicPr>
            <p:blipFill rotWithShape="1">
              <a:blip r:embed="rId2">
                <a:alphaModFix/>
              </a:blip>
              <a:srcRect b="53499" l="0" r="0" t="0"/>
              <a:stretch/>
            </p:blipFill>
            <p:spPr>
              <a:xfrm>
                <a:off x="155350" y="3402600"/>
                <a:ext cx="291950" cy="12812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521" name="Google Shape;521;p13"/>
          <p:cNvSpPr txBox="1"/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/>
        </p:txBody>
      </p:sp>
      <p:sp>
        <p:nvSpPr>
          <p:cNvPr id="522" name="Google Shape;522;p13"/>
          <p:cNvSpPr txBox="1"/>
          <p:nvPr>
            <p:ph idx="1" type="subTitle"/>
          </p:nvPr>
        </p:nvSpPr>
        <p:spPr>
          <a:xfrm>
            <a:off x="858463" y="2247293"/>
            <a:ext cx="230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3" name="Google Shape;523;p13"/>
          <p:cNvSpPr txBox="1"/>
          <p:nvPr>
            <p:ph idx="2" type="subTitle"/>
          </p:nvPr>
        </p:nvSpPr>
        <p:spPr>
          <a:xfrm>
            <a:off x="3319609" y="2247293"/>
            <a:ext cx="230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4" name="Google Shape;524;p13"/>
          <p:cNvSpPr txBox="1"/>
          <p:nvPr>
            <p:ph idx="3" type="subTitle"/>
          </p:nvPr>
        </p:nvSpPr>
        <p:spPr>
          <a:xfrm>
            <a:off x="858463" y="3980475"/>
            <a:ext cx="230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5" name="Google Shape;525;p13"/>
          <p:cNvSpPr txBox="1"/>
          <p:nvPr>
            <p:ph idx="4" type="subTitle"/>
          </p:nvPr>
        </p:nvSpPr>
        <p:spPr>
          <a:xfrm>
            <a:off x="3319609" y="3980475"/>
            <a:ext cx="230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6" name="Google Shape;526;p13"/>
          <p:cNvSpPr txBox="1"/>
          <p:nvPr>
            <p:ph idx="5" type="subTitle"/>
          </p:nvPr>
        </p:nvSpPr>
        <p:spPr>
          <a:xfrm>
            <a:off x="5780762" y="2247293"/>
            <a:ext cx="230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7" name="Google Shape;527;p13"/>
          <p:cNvSpPr txBox="1"/>
          <p:nvPr>
            <p:ph idx="6" type="subTitle"/>
          </p:nvPr>
        </p:nvSpPr>
        <p:spPr>
          <a:xfrm>
            <a:off x="5780762" y="3980475"/>
            <a:ext cx="230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8" name="Google Shape;528;p13"/>
          <p:cNvSpPr txBox="1"/>
          <p:nvPr>
            <p:ph hasCustomPrompt="1" idx="7" type="title"/>
          </p:nvPr>
        </p:nvSpPr>
        <p:spPr>
          <a:xfrm>
            <a:off x="1643863" y="1334058"/>
            <a:ext cx="734700" cy="447600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29" name="Google Shape;529;p13"/>
          <p:cNvSpPr txBox="1"/>
          <p:nvPr>
            <p:ph hasCustomPrompt="1" idx="8" type="title"/>
          </p:nvPr>
        </p:nvSpPr>
        <p:spPr>
          <a:xfrm>
            <a:off x="1643863" y="3066654"/>
            <a:ext cx="734700" cy="447600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0" name="Google Shape;530;p13"/>
          <p:cNvSpPr txBox="1"/>
          <p:nvPr>
            <p:ph hasCustomPrompt="1" idx="9" type="title"/>
          </p:nvPr>
        </p:nvSpPr>
        <p:spPr>
          <a:xfrm>
            <a:off x="4105009" y="1334058"/>
            <a:ext cx="734700" cy="447600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1" name="Google Shape;531;p13"/>
          <p:cNvSpPr txBox="1"/>
          <p:nvPr>
            <p:ph hasCustomPrompt="1" idx="13" type="title"/>
          </p:nvPr>
        </p:nvSpPr>
        <p:spPr>
          <a:xfrm>
            <a:off x="4105009" y="3066654"/>
            <a:ext cx="734700" cy="447600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2" name="Google Shape;532;p13"/>
          <p:cNvSpPr txBox="1"/>
          <p:nvPr>
            <p:ph hasCustomPrompt="1" idx="14" type="title"/>
          </p:nvPr>
        </p:nvSpPr>
        <p:spPr>
          <a:xfrm>
            <a:off x="6566162" y="1334058"/>
            <a:ext cx="734700" cy="447600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3" name="Google Shape;533;p13"/>
          <p:cNvSpPr txBox="1"/>
          <p:nvPr>
            <p:ph hasCustomPrompt="1" idx="15" type="title"/>
          </p:nvPr>
        </p:nvSpPr>
        <p:spPr>
          <a:xfrm>
            <a:off x="6566162" y="3066654"/>
            <a:ext cx="734700" cy="447600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4" name="Google Shape;534;p13"/>
          <p:cNvSpPr txBox="1"/>
          <p:nvPr>
            <p:ph idx="16" type="subTitle"/>
          </p:nvPr>
        </p:nvSpPr>
        <p:spPr>
          <a:xfrm>
            <a:off x="858463" y="1827498"/>
            <a:ext cx="23055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0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9pPr>
          </a:lstStyle>
          <a:p/>
        </p:txBody>
      </p:sp>
      <p:sp>
        <p:nvSpPr>
          <p:cNvPr id="535" name="Google Shape;535;p13"/>
          <p:cNvSpPr txBox="1"/>
          <p:nvPr>
            <p:ph idx="17" type="subTitle"/>
          </p:nvPr>
        </p:nvSpPr>
        <p:spPr>
          <a:xfrm>
            <a:off x="3319609" y="1827498"/>
            <a:ext cx="23055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0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9pPr>
          </a:lstStyle>
          <a:p/>
        </p:txBody>
      </p:sp>
      <p:sp>
        <p:nvSpPr>
          <p:cNvPr id="536" name="Google Shape;536;p13"/>
          <p:cNvSpPr txBox="1"/>
          <p:nvPr>
            <p:ph idx="18" type="subTitle"/>
          </p:nvPr>
        </p:nvSpPr>
        <p:spPr>
          <a:xfrm>
            <a:off x="5780762" y="1827498"/>
            <a:ext cx="23055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0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9pPr>
          </a:lstStyle>
          <a:p/>
        </p:txBody>
      </p:sp>
      <p:sp>
        <p:nvSpPr>
          <p:cNvPr id="537" name="Google Shape;537;p13"/>
          <p:cNvSpPr txBox="1"/>
          <p:nvPr>
            <p:ph idx="19" type="subTitle"/>
          </p:nvPr>
        </p:nvSpPr>
        <p:spPr>
          <a:xfrm>
            <a:off x="858463" y="3560175"/>
            <a:ext cx="23055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0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9pPr>
          </a:lstStyle>
          <a:p/>
        </p:txBody>
      </p:sp>
      <p:sp>
        <p:nvSpPr>
          <p:cNvPr id="538" name="Google Shape;538;p13"/>
          <p:cNvSpPr txBox="1"/>
          <p:nvPr>
            <p:ph idx="20" type="subTitle"/>
          </p:nvPr>
        </p:nvSpPr>
        <p:spPr>
          <a:xfrm>
            <a:off x="3319609" y="3560175"/>
            <a:ext cx="23055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0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9pPr>
          </a:lstStyle>
          <a:p/>
        </p:txBody>
      </p:sp>
      <p:sp>
        <p:nvSpPr>
          <p:cNvPr id="539" name="Google Shape;539;p13"/>
          <p:cNvSpPr txBox="1"/>
          <p:nvPr>
            <p:ph idx="21" type="subTitle"/>
          </p:nvPr>
        </p:nvSpPr>
        <p:spPr>
          <a:xfrm>
            <a:off x="5780762" y="3560175"/>
            <a:ext cx="23055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0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14"/>
          <p:cNvGrpSpPr/>
          <p:nvPr/>
        </p:nvGrpSpPr>
        <p:grpSpPr>
          <a:xfrm>
            <a:off x="-8700" y="3750"/>
            <a:ext cx="9161400" cy="5160300"/>
            <a:chOff x="-8700" y="3750"/>
            <a:chExt cx="9161400" cy="5160300"/>
          </a:xfrm>
        </p:grpSpPr>
        <p:grpSp>
          <p:nvGrpSpPr>
            <p:cNvPr id="542" name="Google Shape;542;p14"/>
            <p:cNvGrpSpPr/>
            <p:nvPr/>
          </p:nvGrpSpPr>
          <p:grpSpPr>
            <a:xfrm>
              <a:off x="334175" y="3750"/>
              <a:ext cx="8475647" cy="5160300"/>
              <a:chOff x="334175" y="3750"/>
              <a:chExt cx="8475647" cy="5160300"/>
            </a:xfrm>
          </p:grpSpPr>
          <p:cxnSp>
            <p:nvCxnSpPr>
              <p:cNvPr id="543" name="Google Shape;543;p14"/>
              <p:cNvCxnSpPr/>
              <p:nvPr/>
            </p:nvCxnSpPr>
            <p:spPr>
              <a:xfrm>
                <a:off x="33417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44" name="Google Shape;544;p14"/>
              <p:cNvCxnSpPr/>
              <p:nvPr/>
            </p:nvCxnSpPr>
            <p:spPr>
              <a:xfrm>
                <a:off x="68732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45" name="Google Shape;545;p14"/>
              <p:cNvCxnSpPr/>
              <p:nvPr/>
            </p:nvCxnSpPr>
            <p:spPr>
              <a:xfrm>
                <a:off x="104047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46" name="Google Shape;546;p14"/>
              <p:cNvCxnSpPr/>
              <p:nvPr/>
            </p:nvCxnSpPr>
            <p:spPr>
              <a:xfrm>
                <a:off x="139363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47" name="Google Shape;547;p14"/>
              <p:cNvCxnSpPr/>
              <p:nvPr/>
            </p:nvCxnSpPr>
            <p:spPr>
              <a:xfrm>
                <a:off x="174678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48" name="Google Shape;548;p14"/>
              <p:cNvCxnSpPr/>
              <p:nvPr/>
            </p:nvCxnSpPr>
            <p:spPr>
              <a:xfrm>
                <a:off x="209993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49" name="Google Shape;549;p14"/>
              <p:cNvCxnSpPr/>
              <p:nvPr/>
            </p:nvCxnSpPr>
            <p:spPr>
              <a:xfrm>
                <a:off x="245308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50" name="Google Shape;550;p14"/>
              <p:cNvCxnSpPr/>
              <p:nvPr/>
            </p:nvCxnSpPr>
            <p:spPr>
              <a:xfrm>
                <a:off x="280623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51" name="Google Shape;551;p14"/>
              <p:cNvCxnSpPr/>
              <p:nvPr/>
            </p:nvCxnSpPr>
            <p:spPr>
              <a:xfrm>
                <a:off x="315939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52" name="Google Shape;552;p14"/>
              <p:cNvCxnSpPr/>
              <p:nvPr/>
            </p:nvCxnSpPr>
            <p:spPr>
              <a:xfrm>
                <a:off x="351254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53" name="Google Shape;553;p14"/>
              <p:cNvCxnSpPr/>
              <p:nvPr/>
            </p:nvCxnSpPr>
            <p:spPr>
              <a:xfrm>
                <a:off x="386569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54" name="Google Shape;554;p14"/>
              <p:cNvCxnSpPr/>
              <p:nvPr/>
            </p:nvCxnSpPr>
            <p:spPr>
              <a:xfrm>
                <a:off x="421884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55" name="Google Shape;555;p14"/>
              <p:cNvCxnSpPr/>
              <p:nvPr/>
            </p:nvCxnSpPr>
            <p:spPr>
              <a:xfrm>
                <a:off x="457199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56" name="Google Shape;556;p14"/>
              <p:cNvCxnSpPr/>
              <p:nvPr/>
            </p:nvCxnSpPr>
            <p:spPr>
              <a:xfrm>
                <a:off x="492515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57" name="Google Shape;557;p14"/>
              <p:cNvCxnSpPr/>
              <p:nvPr/>
            </p:nvCxnSpPr>
            <p:spPr>
              <a:xfrm>
                <a:off x="527830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58" name="Google Shape;558;p14"/>
              <p:cNvCxnSpPr/>
              <p:nvPr/>
            </p:nvCxnSpPr>
            <p:spPr>
              <a:xfrm>
                <a:off x="563145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59" name="Google Shape;559;p14"/>
              <p:cNvCxnSpPr/>
              <p:nvPr/>
            </p:nvCxnSpPr>
            <p:spPr>
              <a:xfrm>
                <a:off x="598460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60" name="Google Shape;560;p14"/>
              <p:cNvCxnSpPr/>
              <p:nvPr/>
            </p:nvCxnSpPr>
            <p:spPr>
              <a:xfrm>
                <a:off x="633775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61" name="Google Shape;561;p14"/>
              <p:cNvCxnSpPr/>
              <p:nvPr/>
            </p:nvCxnSpPr>
            <p:spPr>
              <a:xfrm>
                <a:off x="669091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62" name="Google Shape;562;p14"/>
              <p:cNvCxnSpPr/>
              <p:nvPr/>
            </p:nvCxnSpPr>
            <p:spPr>
              <a:xfrm>
                <a:off x="704406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63" name="Google Shape;563;p14"/>
              <p:cNvCxnSpPr/>
              <p:nvPr/>
            </p:nvCxnSpPr>
            <p:spPr>
              <a:xfrm>
                <a:off x="739721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64" name="Google Shape;564;p14"/>
              <p:cNvCxnSpPr/>
              <p:nvPr/>
            </p:nvCxnSpPr>
            <p:spPr>
              <a:xfrm>
                <a:off x="775036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65" name="Google Shape;565;p14"/>
              <p:cNvCxnSpPr/>
              <p:nvPr/>
            </p:nvCxnSpPr>
            <p:spPr>
              <a:xfrm>
                <a:off x="810351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66" name="Google Shape;566;p14"/>
              <p:cNvCxnSpPr/>
              <p:nvPr/>
            </p:nvCxnSpPr>
            <p:spPr>
              <a:xfrm>
                <a:off x="845667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67" name="Google Shape;567;p14"/>
              <p:cNvCxnSpPr/>
              <p:nvPr/>
            </p:nvCxnSpPr>
            <p:spPr>
              <a:xfrm>
                <a:off x="880982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568" name="Google Shape;568;p14"/>
            <p:cNvCxnSpPr/>
            <p:nvPr/>
          </p:nvCxnSpPr>
          <p:spPr>
            <a:xfrm>
              <a:off x="-8700" y="2926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69" name="Google Shape;569;p14"/>
            <p:cNvCxnSpPr/>
            <p:nvPr/>
          </p:nvCxnSpPr>
          <p:spPr>
            <a:xfrm>
              <a:off x="-8700" y="7034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0" name="Google Shape;570;p14"/>
            <p:cNvCxnSpPr/>
            <p:nvPr/>
          </p:nvCxnSpPr>
          <p:spPr>
            <a:xfrm>
              <a:off x="-8700" y="10523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1" name="Google Shape;571;p14"/>
            <p:cNvCxnSpPr/>
            <p:nvPr/>
          </p:nvCxnSpPr>
          <p:spPr>
            <a:xfrm>
              <a:off x="-8700" y="14631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2" name="Google Shape;572;p14"/>
            <p:cNvCxnSpPr/>
            <p:nvPr/>
          </p:nvCxnSpPr>
          <p:spPr>
            <a:xfrm>
              <a:off x="-8700" y="18345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3" name="Google Shape;573;p14"/>
            <p:cNvCxnSpPr/>
            <p:nvPr/>
          </p:nvCxnSpPr>
          <p:spPr>
            <a:xfrm>
              <a:off x="-8700" y="22453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4" name="Google Shape;574;p14"/>
            <p:cNvCxnSpPr/>
            <p:nvPr/>
          </p:nvCxnSpPr>
          <p:spPr>
            <a:xfrm>
              <a:off x="-8700" y="25942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5" name="Google Shape;575;p14"/>
            <p:cNvCxnSpPr/>
            <p:nvPr/>
          </p:nvCxnSpPr>
          <p:spPr>
            <a:xfrm>
              <a:off x="-8700" y="30050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6" name="Google Shape;576;p14"/>
            <p:cNvCxnSpPr/>
            <p:nvPr/>
          </p:nvCxnSpPr>
          <p:spPr>
            <a:xfrm>
              <a:off x="-8700" y="33764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7" name="Google Shape;577;p14"/>
            <p:cNvCxnSpPr/>
            <p:nvPr/>
          </p:nvCxnSpPr>
          <p:spPr>
            <a:xfrm>
              <a:off x="-8700" y="37872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8" name="Google Shape;578;p14"/>
            <p:cNvCxnSpPr/>
            <p:nvPr/>
          </p:nvCxnSpPr>
          <p:spPr>
            <a:xfrm>
              <a:off x="-8700" y="41361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9" name="Google Shape;579;p14"/>
            <p:cNvCxnSpPr/>
            <p:nvPr/>
          </p:nvCxnSpPr>
          <p:spPr>
            <a:xfrm>
              <a:off x="-8700" y="45470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80" name="Google Shape;580;p14"/>
            <p:cNvCxnSpPr/>
            <p:nvPr/>
          </p:nvCxnSpPr>
          <p:spPr>
            <a:xfrm>
              <a:off x="-8700" y="48508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581" name="Google Shape;581;p14"/>
          <p:cNvGrpSpPr/>
          <p:nvPr/>
        </p:nvGrpSpPr>
        <p:grpSpPr>
          <a:xfrm>
            <a:off x="275216" y="116588"/>
            <a:ext cx="8406168" cy="4740375"/>
            <a:chOff x="155350" y="201563"/>
            <a:chExt cx="8686750" cy="4740375"/>
          </a:xfrm>
        </p:grpSpPr>
        <p:sp>
          <p:nvSpPr>
            <p:cNvPr id="582" name="Google Shape;582;p14"/>
            <p:cNvSpPr/>
            <p:nvPr/>
          </p:nvSpPr>
          <p:spPr>
            <a:xfrm>
              <a:off x="849450" y="201563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14"/>
            <p:cNvSpPr/>
            <p:nvPr/>
          </p:nvSpPr>
          <p:spPr>
            <a:xfrm>
              <a:off x="2772350" y="201563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84" name="Google Shape;584;p14"/>
            <p:cNvGrpSpPr/>
            <p:nvPr/>
          </p:nvGrpSpPr>
          <p:grpSpPr>
            <a:xfrm>
              <a:off x="155350" y="382538"/>
              <a:ext cx="8686750" cy="4559400"/>
              <a:chOff x="155350" y="382538"/>
              <a:chExt cx="8686750" cy="4559400"/>
            </a:xfrm>
          </p:grpSpPr>
          <p:sp>
            <p:nvSpPr>
              <p:cNvPr id="585" name="Google Shape;585;p14"/>
              <p:cNvSpPr/>
              <p:nvPr/>
            </p:nvSpPr>
            <p:spPr>
              <a:xfrm>
                <a:off x="302000" y="382538"/>
                <a:ext cx="8540100" cy="4559400"/>
              </a:xfrm>
              <a:prstGeom prst="roundRect">
                <a:avLst>
                  <a:gd fmla="val 2747" name="adj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rotWithShape="0" algn="bl" dir="2400000" dist="571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586" name="Google Shape;586;p1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55350" y="640650"/>
                <a:ext cx="291950" cy="27553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87" name="Google Shape;587;p14"/>
              <p:cNvPicPr preferRelativeResize="0"/>
              <p:nvPr/>
            </p:nvPicPr>
            <p:blipFill rotWithShape="1">
              <a:blip r:embed="rId2">
                <a:alphaModFix/>
              </a:blip>
              <a:srcRect b="53499" l="0" r="0" t="0"/>
              <a:stretch/>
            </p:blipFill>
            <p:spPr>
              <a:xfrm>
                <a:off x="155350" y="3402600"/>
                <a:ext cx="291950" cy="12812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588" name="Google Shape;588;p14"/>
          <p:cNvSpPr txBox="1"/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_ONLY_1_1"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0" name="Google Shape;590;p15"/>
          <p:cNvGrpSpPr/>
          <p:nvPr/>
        </p:nvGrpSpPr>
        <p:grpSpPr>
          <a:xfrm>
            <a:off x="-8700" y="3750"/>
            <a:ext cx="9161400" cy="5160300"/>
            <a:chOff x="-8700" y="3750"/>
            <a:chExt cx="9161400" cy="5160300"/>
          </a:xfrm>
        </p:grpSpPr>
        <p:grpSp>
          <p:nvGrpSpPr>
            <p:cNvPr id="591" name="Google Shape;591;p15"/>
            <p:cNvGrpSpPr/>
            <p:nvPr/>
          </p:nvGrpSpPr>
          <p:grpSpPr>
            <a:xfrm>
              <a:off x="334175" y="3750"/>
              <a:ext cx="8475647" cy="5160300"/>
              <a:chOff x="334175" y="3750"/>
              <a:chExt cx="8475647" cy="5160300"/>
            </a:xfrm>
          </p:grpSpPr>
          <p:cxnSp>
            <p:nvCxnSpPr>
              <p:cNvPr id="592" name="Google Shape;592;p15"/>
              <p:cNvCxnSpPr/>
              <p:nvPr/>
            </p:nvCxnSpPr>
            <p:spPr>
              <a:xfrm>
                <a:off x="33417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93" name="Google Shape;593;p15"/>
              <p:cNvCxnSpPr/>
              <p:nvPr/>
            </p:nvCxnSpPr>
            <p:spPr>
              <a:xfrm>
                <a:off x="68732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94" name="Google Shape;594;p15"/>
              <p:cNvCxnSpPr/>
              <p:nvPr/>
            </p:nvCxnSpPr>
            <p:spPr>
              <a:xfrm>
                <a:off x="104047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95" name="Google Shape;595;p15"/>
              <p:cNvCxnSpPr/>
              <p:nvPr/>
            </p:nvCxnSpPr>
            <p:spPr>
              <a:xfrm>
                <a:off x="139363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96" name="Google Shape;596;p15"/>
              <p:cNvCxnSpPr/>
              <p:nvPr/>
            </p:nvCxnSpPr>
            <p:spPr>
              <a:xfrm>
                <a:off x="174678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97" name="Google Shape;597;p15"/>
              <p:cNvCxnSpPr/>
              <p:nvPr/>
            </p:nvCxnSpPr>
            <p:spPr>
              <a:xfrm>
                <a:off x="209993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98" name="Google Shape;598;p15"/>
              <p:cNvCxnSpPr/>
              <p:nvPr/>
            </p:nvCxnSpPr>
            <p:spPr>
              <a:xfrm>
                <a:off x="245308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99" name="Google Shape;599;p15"/>
              <p:cNvCxnSpPr/>
              <p:nvPr/>
            </p:nvCxnSpPr>
            <p:spPr>
              <a:xfrm>
                <a:off x="280623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00" name="Google Shape;600;p15"/>
              <p:cNvCxnSpPr/>
              <p:nvPr/>
            </p:nvCxnSpPr>
            <p:spPr>
              <a:xfrm>
                <a:off x="315939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01" name="Google Shape;601;p15"/>
              <p:cNvCxnSpPr/>
              <p:nvPr/>
            </p:nvCxnSpPr>
            <p:spPr>
              <a:xfrm>
                <a:off x="351254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02" name="Google Shape;602;p15"/>
              <p:cNvCxnSpPr/>
              <p:nvPr/>
            </p:nvCxnSpPr>
            <p:spPr>
              <a:xfrm>
                <a:off x="386569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03" name="Google Shape;603;p15"/>
              <p:cNvCxnSpPr/>
              <p:nvPr/>
            </p:nvCxnSpPr>
            <p:spPr>
              <a:xfrm>
                <a:off x="421884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04" name="Google Shape;604;p15"/>
              <p:cNvCxnSpPr/>
              <p:nvPr/>
            </p:nvCxnSpPr>
            <p:spPr>
              <a:xfrm>
                <a:off x="457199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05" name="Google Shape;605;p15"/>
              <p:cNvCxnSpPr/>
              <p:nvPr/>
            </p:nvCxnSpPr>
            <p:spPr>
              <a:xfrm>
                <a:off x="492515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06" name="Google Shape;606;p15"/>
              <p:cNvCxnSpPr/>
              <p:nvPr/>
            </p:nvCxnSpPr>
            <p:spPr>
              <a:xfrm>
                <a:off x="527830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07" name="Google Shape;607;p15"/>
              <p:cNvCxnSpPr/>
              <p:nvPr/>
            </p:nvCxnSpPr>
            <p:spPr>
              <a:xfrm>
                <a:off x="563145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08" name="Google Shape;608;p15"/>
              <p:cNvCxnSpPr/>
              <p:nvPr/>
            </p:nvCxnSpPr>
            <p:spPr>
              <a:xfrm>
                <a:off x="598460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09" name="Google Shape;609;p15"/>
              <p:cNvCxnSpPr/>
              <p:nvPr/>
            </p:nvCxnSpPr>
            <p:spPr>
              <a:xfrm>
                <a:off x="633775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10" name="Google Shape;610;p15"/>
              <p:cNvCxnSpPr/>
              <p:nvPr/>
            </p:nvCxnSpPr>
            <p:spPr>
              <a:xfrm>
                <a:off x="669091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11" name="Google Shape;611;p15"/>
              <p:cNvCxnSpPr/>
              <p:nvPr/>
            </p:nvCxnSpPr>
            <p:spPr>
              <a:xfrm>
                <a:off x="704406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12" name="Google Shape;612;p15"/>
              <p:cNvCxnSpPr/>
              <p:nvPr/>
            </p:nvCxnSpPr>
            <p:spPr>
              <a:xfrm>
                <a:off x="739721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13" name="Google Shape;613;p15"/>
              <p:cNvCxnSpPr/>
              <p:nvPr/>
            </p:nvCxnSpPr>
            <p:spPr>
              <a:xfrm>
                <a:off x="775036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14" name="Google Shape;614;p15"/>
              <p:cNvCxnSpPr/>
              <p:nvPr/>
            </p:nvCxnSpPr>
            <p:spPr>
              <a:xfrm>
                <a:off x="810351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15" name="Google Shape;615;p15"/>
              <p:cNvCxnSpPr/>
              <p:nvPr/>
            </p:nvCxnSpPr>
            <p:spPr>
              <a:xfrm>
                <a:off x="845667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16" name="Google Shape;616;p15"/>
              <p:cNvCxnSpPr/>
              <p:nvPr/>
            </p:nvCxnSpPr>
            <p:spPr>
              <a:xfrm>
                <a:off x="880982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617" name="Google Shape;617;p15"/>
            <p:cNvCxnSpPr/>
            <p:nvPr/>
          </p:nvCxnSpPr>
          <p:spPr>
            <a:xfrm>
              <a:off x="-8700" y="2926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18" name="Google Shape;618;p15"/>
            <p:cNvCxnSpPr/>
            <p:nvPr/>
          </p:nvCxnSpPr>
          <p:spPr>
            <a:xfrm>
              <a:off x="-8700" y="7034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19" name="Google Shape;619;p15"/>
            <p:cNvCxnSpPr/>
            <p:nvPr/>
          </p:nvCxnSpPr>
          <p:spPr>
            <a:xfrm>
              <a:off x="-8700" y="10523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20" name="Google Shape;620;p15"/>
            <p:cNvCxnSpPr/>
            <p:nvPr/>
          </p:nvCxnSpPr>
          <p:spPr>
            <a:xfrm>
              <a:off x="-8700" y="14631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21" name="Google Shape;621;p15"/>
            <p:cNvCxnSpPr/>
            <p:nvPr/>
          </p:nvCxnSpPr>
          <p:spPr>
            <a:xfrm>
              <a:off x="-8700" y="18345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22" name="Google Shape;622;p15"/>
            <p:cNvCxnSpPr/>
            <p:nvPr/>
          </p:nvCxnSpPr>
          <p:spPr>
            <a:xfrm>
              <a:off x="-8700" y="22453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23" name="Google Shape;623;p15"/>
            <p:cNvCxnSpPr/>
            <p:nvPr/>
          </p:nvCxnSpPr>
          <p:spPr>
            <a:xfrm>
              <a:off x="-8700" y="25942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24" name="Google Shape;624;p15"/>
            <p:cNvCxnSpPr/>
            <p:nvPr/>
          </p:nvCxnSpPr>
          <p:spPr>
            <a:xfrm>
              <a:off x="-8700" y="30050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25" name="Google Shape;625;p15"/>
            <p:cNvCxnSpPr/>
            <p:nvPr/>
          </p:nvCxnSpPr>
          <p:spPr>
            <a:xfrm>
              <a:off x="-8700" y="33764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26" name="Google Shape;626;p15"/>
            <p:cNvCxnSpPr/>
            <p:nvPr/>
          </p:nvCxnSpPr>
          <p:spPr>
            <a:xfrm>
              <a:off x="-8700" y="37872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27" name="Google Shape;627;p15"/>
            <p:cNvCxnSpPr/>
            <p:nvPr/>
          </p:nvCxnSpPr>
          <p:spPr>
            <a:xfrm>
              <a:off x="-8700" y="41361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28" name="Google Shape;628;p15"/>
            <p:cNvCxnSpPr/>
            <p:nvPr/>
          </p:nvCxnSpPr>
          <p:spPr>
            <a:xfrm>
              <a:off x="-8700" y="45470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29" name="Google Shape;629;p15"/>
            <p:cNvCxnSpPr/>
            <p:nvPr/>
          </p:nvCxnSpPr>
          <p:spPr>
            <a:xfrm>
              <a:off x="-8700" y="48508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630" name="Google Shape;630;p15"/>
          <p:cNvGrpSpPr/>
          <p:nvPr/>
        </p:nvGrpSpPr>
        <p:grpSpPr>
          <a:xfrm>
            <a:off x="275216" y="304200"/>
            <a:ext cx="8634634" cy="4559400"/>
            <a:chOff x="275216" y="304200"/>
            <a:chExt cx="8634634" cy="4559400"/>
          </a:xfrm>
        </p:grpSpPr>
        <p:grpSp>
          <p:nvGrpSpPr>
            <p:cNvPr id="631" name="Google Shape;631;p15"/>
            <p:cNvGrpSpPr/>
            <p:nvPr/>
          </p:nvGrpSpPr>
          <p:grpSpPr>
            <a:xfrm>
              <a:off x="275216" y="304200"/>
              <a:ext cx="8406168" cy="4559400"/>
              <a:chOff x="155350" y="382538"/>
              <a:chExt cx="8686750" cy="4559400"/>
            </a:xfrm>
          </p:grpSpPr>
          <p:sp>
            <p:nvSpPr>
              <p:cNvPr id="632" name="Google Shape;632;p15"/>
              <p:cNvSpPr/>
              <p:nvPr/>
            </p:nvSpPr>
            <p:spPr>
              <a:xfrm>
                <a:off x="302000" y="382538"/>
                <a:ext cx="8540100" cy="4559400"/>
              </a:xfrm>
              <a:prstGeom prst="roundRect">
                <a:avLst>
                  <a:gd fmla="val 2747" name="adj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rotWithShape="0" algn="bl" dir="2400000" dist="571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633" name="Google Shape;633;p1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55350" y="640650"/>
                <a:ext cx="291950" cy="27553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34" name="Google Shape;634;p15"/>
              <p:cNvPicPr preferRelativeResize="0"/>
              <p:nvPr/>
            </p:nvPicPr>
            <p:blipFill rotWithShape="1">
              <a:blip r:embed="rId2">
                <a:alphaModFix/>
              </a:blip>
              <a:srcRect b="53499" l="0" r="0" t="0"/>
              <a:stretch/>
            </p:blipFill>
            <p:spPr>
              <a:xfrm>
                <a:off x="155350" y="3402600"/>
                <a:ext cx="291950" cy="12812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35" name="Google Shape;635;p15"/>
            <p:cNvSpPr/>
            <p:nvPr/>
          </p:nvSpPr>
          <p:spPr>
            <a:xfrm rot="5400000">
              <a:off x="8438250" y="1016977"/>
              <a:ext cx="7146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15"/>
            <p:cNvSpPr/>
            <p:nvPr/>
          </p:nvSpPr>
          <p:spPr>
            <a:xfrm rot="5400000">
              <a:off x="8438250" y="2648777"/>
              <a:ext cx="7146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15"/>
            <p:cNvSpPr/>
            <p:nvPr/>
          </p:nvSpPr>
          <p:spPr>
            <a:xfrm rot="5400000">
              <a:off x="8447100" y="3464675"/>
              <a:ext cx="6969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8" name="Google Shape;638;p15"/>
          <p:cNvSpPr txBox="1"/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16"/>
          <p:cNvGrpSpPr/>
          <p:nvPr/>
        </p:nvGrpSpPr>
        <p:grpSpPr>
          <a:xfrm>
            <a:off x="-8700" y="3750"/>
            <a:ext cx="9161400" cy="5160300"/>
            <a:chOff x="-8700" y="3750"/>
            <a:chExt cx="9161400" cy="5160300"/>
          </a:xfrm>
        </p:grpSpPr>
        <p:grpSp>
          <p:nvGrpSpPr>
            <p:cNvPr id="641" name="Google Shape;641;p16"/>
            <p:cNvGrpSpPr/>
            <p:nvPr/>
          </p:nvGrpSpPr>
          <p:grpSpPr>
            <a:xfrm>
              <a:off x="334175" y="3750"/>
              <a:ext cx="8475647" cy="5160300"/>
              <a:chOff x="334175" y="3750"/>
              <a:chExt cx="8475647" cy="5160300"/>
            </a:xfrm>
          </p:grpSpPr>
          <p:cxnSp>
            <p:nvCxnSpPr>
              <p:cNvPr id="642" name="Google Shape;642;p16"/>
              <p:cNvCxnSpPr/>
              <p:nvPr/>
            </p:nvCxnSpPr>
            <p:spPr>
              <a:xfrm>
                <a:off x="33417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43" name="Google Shape;643;p16"/>
              <p:cNvCxnSpPr/>
              <p:nvPr/>
            </p:nvCxnSpPr>
            <p:spPr>
              <a:xfrm>
                <a:off x="68732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44" name="Google Shape;644;p16"/>
              <p:cNvCxnSpPr/>
              <p:nvPr/>
            </p:nvCxnSpPr>
            <p:spPr>
              <a:xfrm>
                <a:off x="104047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45" name="Google Shape;645;p16"/>
              <p:cNvCxnSpPr/>
              <p:nvPr/>
            </p:nvCxnSpPr>
            <p:spPr>
              <a:xfrm>
                <a:off x="139363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46" name="Google Shape;646;p16"/>
              <p:cNvCxnSpPr/>
              <p:nvPr/>
            </p:nvCxnSpPr>
            <p:spPr>
              <a:xfrm>
                <a:off x="174678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47" name="Google Shape;647;p16"/>
              <p:cNvCxnSpPr/>
              <p:nvPr/>
            </p:nvCxnSpPr>
            <p:spPr>
              <a:xfrm>
                <a:off x="209993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48" name="Google Shape;648;p16"/>
              <p:cNvCxnSpPr/>
              <p:nvPr/>
            </p:nvCxnSpPr>
            <p:spPr>
              <a:xfrm>
                <a:off x="245308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49" name="Google Shape;649;p16"/>
              <p:cNvCxnSpPr/>
              <p:nvPr/>
            </p:nvCxnSpPr>
            <p:spPr>
              <a:xfrm>
                <a:off x="280623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50" name="Google Shape;650;p16"/>
              <p:cNvCxnSpPr/>
              <p:nvPr/>
            </p:nvCxnSpPr>
            <p:spPr>
              <a:xfrm>
                <a:off x="315939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51" name="Google Shape;651;p16"/>
              <p:cNvCxnSpPr/>
              <p:nvPr/>
            </p:nvCxnSpPr>
            <p:spPr>
              <a:xfrm>
                <a:off x="351254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52" name="Google Shape;652;p16"/>
              <p:cNvCxnSpPr/>
              <p:nvPr/>
            </p:nvCxnSpPr>
            <p:spPr>
              <a:xfrm>
                <a:off x="386569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53" name="Google Shape;653;p16"/>
              <p:cNvCxnSpPr/>
              <p:nvPr/>
            </p:nvCxnSpPr>
            <p:spPr>
              <a:xfrm>
                <a:off x="421884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54" name="Google Shape;654;p16"/>
              <p:cNvCxnSpPr/>
              <p:nvPr/>
            </p:nvCxnSpPr>
            <p:spPr>
              <a:xfrm>
                <a:off x="457199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55" name="Google Shape;655;p16"/>
              <p:cNvCxnSpPr/>
              <p:nvPr/>
            </p:nvCxnSpPr>
            <p:spPr>
              <a:xfrm>
                <a:off x="492515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56" name="Google Shape;656;p16"/>
              <p:cNvCxnSpPr/>
              <p:nvPr/>
            </p:nvCxnSpPr>
            <p:spPr>
              <a:xfrm>
                <a:off x="527830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57" name="Google Shape;657;p16"/>
              <p:cNvCxnSpPr/>
              <p:nvPr/>
            </p:nvCxnSpPr>
            <p:spPr>
              <a:xfrm>
                <a:off x="563145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58" name="Google Shape;658;p16"/>
              <p:cNvCxnSpPr/>
              <p:nvPr/>
            </p:nvCxnSpPr>
            <p:spPr>
              <a:xfrm>
                <a:off x="598460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59" name="Google Shape;659;p16"/>
              <p:cNvCxnSpPr/>
              <p:nvPr/>
            </p:nvCxnSpPr>
            <p:spPr>
              <a:xfrm>
                <a:off x="633775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60" name="Google Shape;660;p16"/>
              <p:cNvCxnSpPr/>
              <p:nvPr/>
            </p:nvCxnSpPr>
            <p:spPr>
              <a:xfrm>
                <a:off x="669091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61" name="Google Shape;661;p16"/>
              <p:cNvCxnSpPr/>
              <p:nvPr/>
            </p:nvCxnSpPr>
            <p:spPr>
              <a:xfrm>
                <a:off x="704406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62" name="Google Shape;662;p16"/>
              <p:cNvCxnSpPr/>
              <p:nvPr/>
            </p:nvCxnSpPr>
            <p:spPr>
              <a:xfrm>
                <a:off x="739721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63" name="Google Shape;663;p16"/>
              <p:cNvCxnSpPr/>
              <p:nvPr/>
            </p:nvCxnSpPr>
            <p:spPr>
              <a:xfrm>
                <a:off x="775036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64" name="Google Shape;664;p16"/>
              <p:cNvCxnSpPr/>
              <p:nvPr/>
            </p:nvCxnSpPr>
            <p:spPr>
              <a:xfrm>
                <a:off x="810351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65" name="Google Shape;665;p16"/>
              <p:cNvCxnSpPr/>
              <p:nvPr/>
            </p:nvCxnSpPr>
            <p:spPr>
              <a:xfrm>
                <a:off x="845667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66" name="Google Shape;666;p16"/>
              <p:cNvCxnSpPr/>
              <p:nvPr/>
            </p:nvCxnSpPr>
            <p:spPr>
              <a:xfrm>
                <a:off x="880982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667" name="Google Shape;667;p16"/>
            <p:cNvCxnSpPr/>
            <p:nvPr/>
          </p:nvCxnSpPr>
          <p:spPr>
            <a:xfrm>
              <a:off x="-8700" y="2926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8" name="Google Shape;668;p16"/>
            <p:cNvCxnSpPr/>
            <p:nvPr/>
          </p:nvCxnSpPr>
          <p:spPr>
            <a:xfrm>
              <a:off x="-8700" y="7034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9" name="Google Shape;669;p16"/>
            <p:cNvCxnSpPr/>
            <p:nvPr/>
          </p:nvCxnSpPr>
          <p:spPr>
            <a:xfrm>
              <a:off x="-8700" y="10523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0" name="Google Shape;670;p16"/>
            <p:cNvCxnSpPr/>
            <p:nvPr/>
          </p:nvCxnSpPr>
          <p:spPr>
            <a:xfrm>
              <a:off x="-8700" y="14631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1" name="Google Shape;671;p16"/>
            <p:cNvCxnSpPr/>
            <p:nvPr/>
          </p:nvCxnSpPr>
          <p:spPr>
            <a:xfrm>
              <a:off x="-8700" y="18345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2" name="Google Shape;672;p16"/>
            <p:cNvCxnSpPr/>
            <p:nvPr/>
          </p:nvCxnSpPr>
          <p:spPr>
            <a:xfrm>
              <a:off x="-8700" y="22453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3" name="Google Shape;673;p16"/>
            <p:cNvCxnSpPr/>
            <p:nvPr/>
          </p:nvCxnSpPr>
          <p:spPr>
            <a:xfrm>
              <a:off x="-8700" y="25942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4" name="Google Shape;674;p16"/>
            <p:cNvCxnSpPr/>
            <p:nvPr/>
          </p:nvCxnSpPr>
          <p:spPr>
            <a:xfrm>
              <a:off x="-8700" y="30050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5" name="Google Shape;675;p16"/>
            <p:cNvCxnSpPr/>
            <p:nvPr/>
          </p:nvCxnSpPr>
          <p:spPr>
            <a:xfrm>
              <a:off x="-8700" y="33764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6" name="Google Shape;676;p16"/>
            <p:cNvCxnSpPr/>
            <p:nvPr/>
          </p:nvCxnSpPr>
          <p:spPr>
            <a:xfrm>
              <a:off x="-8700" y="37872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7" name="Google Shape;677;p16"/>
            <p:cNvCxnSpPr/>
            <p:nvPr/>
          </p:nvCxnSpPr>
          <p:spPr>
            <a:xfrm>
              <a:off x="-8700" y="41361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8" name="Google Shape;678;p16"/>
            <p:cNvCxnSpPr/>
            <p:nvPr/>
          </p:nvCxnSpPr>
          <p:spPr>
            <a:xfrm>
              <a:off x="-8700" y="45470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9" name="Google Shape;679;p16"/>
            <p:cNvCxnSpPr/>
            <p:nvPr/>
          </p:nvCxnSpPr>
          <p:spPr>
            <a:xfrm>
              <a:off x="-8700" y="48508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680" name="Google Shape;680;p16"/>
          <p:cNvGrpSpPr/>
          <p:nvPr/>
        </p:nvGrpSpPr>
        <p:grpSpPr>
          <a:xfrm>
            <a:off x="275216" y="304200"/>
            <a:ext cx="8634634" cy="4559400"/>
            <a:chOff x="275216" y="304200"/>
            <a:chExt cx="8634634" cy="4559400"/>
          </a:xfrm>
        </p:grpSpPr>
        <p:grpSp>
          <p:nvGrpSpPr>
            <p:cNvPr id="681" name="Google Shape;681;p16"/>
            <p:cNvGrpSpPr/>
            <p:nvPr/>
          </p:nvGrpSpPr>
          <p:grpSpPr>
            <a:xfrm>
              <a:off x="275216" y="304200"/>
              <a:ext cx="8406168" cy="4559400"/>
              <a:chOff x="155350" y="382538"/>
              <a:chExt cx="8686750" cy="4559400"/>
            </a:xfrm>
          </p:grpSpPr>
          <p:sp>
            <p:nvSpPr>
              <p:cNvPr id="682" name="Google Shape;682;p16"/>
              <p:cNvSpPr/>
              <p:nvPr/>
            </p:nvSpPr>
            <p:spPr>
              <a:xfrm>
                <a:off x="302000" y="382538"/>
                <a:ext cx="8540100" cy="4559400"/>
              </a:xfrm>
              <a:prstGeom prst="roundRect">
                <a:avLst>
                  <a:gd fmla="val 2747" name="adj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rotWithShape="0" algn="bl" dir="2400000" dist="571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683" name="Google Shape;683;p1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55350" y="640650"/>
                <a:ext cx="291950" cy="27553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4" name="Google Shape;684;p16"/>
              <p:cNvPicPr preferRelativeResize="0"/>
              <p:nvPr/>
            </p:nvPicPr>
            <p:blipFill rotWithShape="1">
              <a:blip r:embed="rId2">
                <a:alphaModFix/>
              </a:blip>
              <a:srcRect b="53499" l="0" r="0" t="0"/>
              <a:stretch/>
            </p:blipFill>
            <p:spPr>
              <a:xfrm>
                <a:off x="155350" y="3402600"/>
                <a:ext cx="291950" cy="12812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85" name="Google Shape;685;p16"/>
            <p:cNvSpPr/>
            <p:nvPr/>
          </p:nvSpPr>
          <p:spPr>
            <a:xfrm rot="5400000">
              <a:off x="8438250" y="1016977"/>
              <a:ext cx="7146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86" name="Google Shape;686;p16"/>
          <p:cNvSpPr txBox="1"/>
          <p:nvPr>
            <p:ph type="title"/>
          </p:nvPr>
        </p:nvSpPr>
        <p:spPr>
          <a:xfrm>
            <a:off x="1882788" y="3144888"/>
            <a:ext cx="5378400" cy="66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87" name="Google Shape;687;p16"/>
          <p:cNvSpPr txBox="1"/>
          <p:nvPr>
            <p:ph idx="1" type="subTitle"/>
          </p:nvPr>
        </p:nvSpPr>
        <p:spPr>
          <a:xfrm>
            <a:off x="1226388" y="1336813"/>
            <a:ext cx="6691200" cy="169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 1">
  <p:cSld name="SECTION_HEADER_1"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9" name="Google Shape;689;p17"/>
          <p:cNvGrpSpPr/>
          <p:nvPr/>
        </p:nvGrpSpPr>
        <p:grpSpPr>
          <a:xfrm>
            <a:off x="-8700" y="3750"/>
            <a:ext cx="9161400" cy="5160300"/>
            <a:chOff x="-8700" y="3750"/>
            <a:chExt cx="9161400" cy="5160300"/>
          </a:xfrm>
        </p:grpSpPr>
        <p:grpSp>
          <p:nvGrpSpPr>
            <p:cNvPr id="690" name="Google Shape;690;p17"/>
            <p:cNvGrpSpPr/>
            <p:nvPr/>
          </p:nvGrpSpPr>
          <p:grpSpPr>
            <a:xfrm>
              <a:off x="334175" y="3750"/>
              <a:ext cx="8475647" cy="5160300"/>
              <a:chOff x="334175" y="3750"/>
              <a:chExt cx="8475647" cy="5160300"/>
            </a:xfrm>
          </p:grpSpPr>
          <p:cxnSp>
            <p:nvCxnSpPr>
              <p:cNvPr id="691" name="Google Shape;691;p17"/>
              <p:cNvCxnSpPr/>
              <p:nvPr/>
            </p:nvCxnSpPr>
            <p:spPr>
              <a:xfrm>
                <a:off x="33417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92" name="Google Shape;692;p17"/>
              <p:cNvCxnSpPr/>
              <p:nvPr/>
            </p:nvCxnSpPr>
            <p:spPr>
              <a:xfrm>
                <a:off x="68732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93" name="Google Shape;693;p17"/>
              <p:cNvCxnSpPr/>
              <p:nvPr/>
            </p:nvCxnSpPr>
            <p:spPr>
              <a:xfrm>
                <a:off x="104047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94" name="Google Shape;694;p17"/>
              <p:cNvCxnSpPr/>
              <p:nvPr/>
            </p:nvCxnSpPr>
            <p:spPr>
              <a:xfrm>
                <a:off x="139363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95" name="Google Shape;695;p17"/>
              <p:cNvCxnSpPr/>
              <p:nvPr/>
            </p:nvCxnSpPr>
            <p:spPr>
              <a:xfrm>
                <a:off x="174678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96" name="Google Shape;696;p17"/>
              <p:cNvCxnSpPr/>
              <p:nvPr/>
            </p:nvCxnSpPr>
            <p:spPr>
              <a:xfrm>
                <a:off x="209993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97" name="Google Shape;697;p17"/>
              <p:cNvCxnSpPr/>
              <p:nvPr/>
            </p:nvCxnSpPr>
            <p:spPr>
              <a:xfrm>
                <a:off x="245308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98" name="Google Shape;698;p17"/>
              <p:cNvCxnSpPr/>
              <p:nvPr/>
            </p:nvCxnSpPr>
            <p:spPr>
              <a:xfrm>
                <a:off x="280623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99" name="Google Shape;699;p17"/>
              <p:cNvCxnSpPr/>
              <p:nvPr/>
            </p:nvCxnSpPr>
            <p:spPr>
              <a:xfrm>
                <a:off x="315939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00" name="Google Shape;700;p17"/>
              <p:cNvCxnSpPr/>
              <p:nvPr/>
            </p:nvCxnSpPr>
            <p:spPr>
              <a:xfrm>
                <a:off x="351254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01" name="Google Shape;701;p17"/>
              <p:cNvCxnSpPr/>
              <p:nvPr/>
            </p:nvCxnSpPr>
            <p:spPr>
              <a:xfrm>
                <a:off x="386569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02" name="Google Shape;702;p17"/>
              <p:cNvCxnSpPr/>
              <p:nvPr/>
            </p:nvCxnSpPr>
            <p:spPr>
              <a:xfrm>
                <a:off x="421884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03" name="Google Shape;703;p17"/>
              <p:cNvCxnSpPr/>
              <p:nvPr/>
            </p:nvCxnSpPr>
            <p:spPr>
              <a:xfrm>
                <a:off x="457199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04" name="Google Shape;704;p17"/>
              <p:cNvCxnSpPr/>
              <p:nvPr/>
            </p:nvCxnSpPr>
            <p:spPr>
              <a:xfrm>
                <a:off x="492515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05" name="Google Shape;705;p17"/>
              <p:cNvCxnSpPr/>
              <p:nvPr/>
            </p:nvCxnSpPr>
            <p:spPr>
              <a:xfrm>
                <a:off x="527830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06" name="Google Shape;706;p17"/>
              <p:cNvCxnSpPr/>
              <p:nvPr/>
            </p:nvCxnSpPr>
            <p:spPr>
              <a:xfrm>
                <a:off x="563145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07" name="Google Shape;707;p17"/>
              <p:cNvCxnSpPr/>
              <p:nvPr/>
            </p:nvCxnSpPr>
            <p:spPr>
              <a:xfrm>
                <a:off x="598460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08" name="Google Shape;708;p17"/>
              <p:cNvCxnSpPr/>
              <p:nvPr/>
            </p:nvCxnSpPr>
            <p:spPr>
              <a:xfrm>
                <a:off x="633775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09" name="Google Shape;709;p17"/>
              <p:cNvCxnSpPr/>
              <p:nvPr/>
            </p:nvCxnSpPr>
            <p:spPr>
              <a:xfrm>
                <a:off x="669091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10" name="Google Shape;710;p17"/>
              <p:cNvCxnSpPr/>
              <p:nvPr/>
            </p:nvCxnSpPr>
            <p:spPr>
              <a:xfrm>
                <a:off x="704406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11" name="Google Shape;711;p17"/>
              <p:cNvCxnSpPr/>
              <p:nvPr/>
            </p:nvCxnSpPr>
            <p:spPr>
              <a:xfrm>
                <a:off x="739721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12" name="Google Shape;712;p17"/>
              <p:cNvCxnSpPr/>
              <p:nvPr/>
            </p:nvCxnSpPr>
            <p:spPr>
              <a:xfrm>
                <a:off x="775036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13" name="Google Shape;713;p17"/>
              <p:cNvCxnSpPr/>
              <p:nvPr/>
            </p:nvCxnSpPr>
            <p:spPr>
              <a:xfrm>
                <a:off x="810351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14" name="Google Shape;714;p17"/>
              <p:cNvCxnSpPr/>
              <p:nvPr/>
            </p:nvCxnSpPr>
            <p:spPr>
              <a:xfrm>
                <a:off x="845667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15" name="Google Shape;715;p17"/>
              <p:cNvCxnSpPr/>
              <p:nvPr/>
            </p:nvCxnSpPr>
            <p:spPr>
              <a:xfrm>
                <a:off x="880982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716" name="Google Shape;716;p17"/>
            <p:cNvCxnSpPr/>
            <p:nvPr/>
          </p:nvCxnSpPr>
          <p:spPr>
            <a:xfrm>
              <a:off x="-8700" y="2926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17" name="Google Shape;717;p17"/>
            <p:cNvCxnSpPr/>
            <p:nvPr/>
          </p:nvCxnSpPr>
          <p:spPr>
            <a:xfrm>
              <a:off x="-8700" y="7034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18" name="Google Shape;718;p17"/>
            <p:cNvCxnSpPr/>
            <p:nvPr/>
          </p:nvCxnSpPr>
          <p:spPr>
            <a:xfrm>
              <a:off x="-8700" y="10523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19" name="Google Shape;719;p17"/>
            <p:cNvCxnSpPr/>
            <p:nvPr/>
          </p:nvCxnSpPr>
          <p:spPr>
            <a:xfrm>
              <a:off x="-8700" y="14631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20" name="Google Shape;720;p17"/>
            <p:cNvCxnSpPr/>
            <p:nvPr/>
          </p:nvCxnSpPr>
          <p:spPr>
            <a:xfrm>
              <a:off x="-8700" y="18345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21" name="Google Shape;721;p17"/>
            <p:cNvCxnSpPr/>
            <p:nvPr/>
          </p:nvCxnSpPr>
          <p:spPr>
            <a:xfrm>
              <a:off x="-8700" y="22453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22" name="Google Shape;722;p17"/>
            <p:cNvCxnSpPr/>
            <p:nvPr/>
          </p:nvCxnSpPr>
          <p:spPr>
            <a:xfrm>
              <a:off x="-8700" y="25942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23" name="Google Shape;723;p17"/>
            <p:cNvCxnSpPr/>
            <p:nvPr/>
          </p:nvCxnSpPr>
          <p:spPr>
            <a:xfrm>
              <a:off x="-8700" y="30050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24" name="Google Shape;724;p17"/>
            <p:cNvCxnSpPr/>
            <p:nvPr/>
          </p:nvCxnSpPr>
          <p:spPr>
            <a:xfrm>
              <a:off x="-8700" y="33764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25" name="Google Shape;725;p17"/>
            <p:cNvCxnSpPr/>
            <p:nvPr/>
          </p:nvCxnSpPr>
          <p:spPr>
            <a:xfrm>
              <a:off x="-8700" y="37872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26" name="Google Shape;726;p17"/>
            <p:cNvCxnSpPr/>
            <p:nvPr/>
          </p:nvCxnSpPr>
          <p:spPr>
            <a:xfrm>
              <a:off x="-8700" y="41361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27" name="Google Shape;727;p17"/>
            <p:cNvCxnSpPr/>
            <p:nvPr/>
          </p:nvCxnSpPr>
          <p:spPr>
            <a:xfrm>
              <a:off x="-8700" y="45470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28" name="Google Shape;728;p17"/>
            <p:cNvCxnSpPr/>
            <p:nvPr/>
          </p:nvCxnSpPr>
          <p:spPr>
            <a:xfrm>
              <a:off x="-8700" y="48508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729" name="Google Shape;729;p17"/>
          <p:cNvGrpSpPr/>
          <p:nvPr/>
        </p:nvGrpSpPr>
        <p:grpSpPr>
          <a:xfrm>
            <a:off x="275216" y="304200"/>
            <a:ext cx="8634634" cy="4559400"/>
            <a:chOff x="275216" y="304200"/>
            <a:chExt cx="8634634" cy="4559400"/>
          </a:xfrm>
        </p:grpSpPr>
        <p:grpSp>
          <p:nvGrpSpPr>
            <p:cNvPr id="730" name="Google Shape;730;p17"/>
            <p:cNvGrpSpPr/>
            <p:nvPr/>
          </p:nvGrpSpPr>
          <p:grpSpPr>
            <a:xfrm>
              <a:off x="275216" y="304200"/>
              <a:ext cx="8406168" cy="4559400"/>
              <a:chOff x="155350" y="382538"/>
              <a:chExt cx="8686750" cy="4559400"/>
            </a:xfrm>
          </p:grpSpPr>
          <p:sp>
            <p:nvSpPr>
              <p:cNvPr id="731" name="Google Shape;731;p17"/>
              <p:cNvSpPr/>
              <p:nvPr/>
            </p:nvSpPr>
            <p:spPr>
              <a:xfrm>
                <a:off x="302000" y="382538"/>
                <a:ext cx="8540100" cy="4559400"/>
              </a:xfrm>
              <a:prstGeom prst="roundRect">
                <a:avLst>
                  <a:gd fmla="val 2747" name="adj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rotWithShape="0" algn="bl" dir="2400000" dist="571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732" name="Google Shape;732;p1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55350" y="640650"/>
                <a:ext cx="291950" cy="27553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33" name="Google Shape;733;p17"/>
              <p:cNvPicPr preferRelativeResize="0"/>
              <p:nvPr/>
            </p:nvPicPr>
            <p:blipFill rotWithShape="1">
              <a:blip r:embed="rId2">
                <a:alphaModFix/>
              </a:blip>
              <a:srcRect b="53499" l="0" r="0" t="0"/>
              <a:stretch/>
            </p:blipFill>
            <p:spPr>
              <a:xfrm>
                <a:off x="155350" y="3402600"/>
                <a:ext cx="291950" cy="12812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34" name="Google Shape;734;p17"/>
            <p:cNvSpPr/>
            <p:nvPr/>
          </p:nvSpPr>
          <p:spPr>
            <a:xfrm rot="5400000">
              <a:off x="8438250" y="3284852"/>
              <a:ext cx="7146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17"/>
            <p:cNvSpPr/>
            <p:nvPr/>
          </p:nvSpPr>
          <p:spPr>
            <a:xfrm rot="5400000">
              <a:off x="8447100" y="4100750"/>
              <a:ext cx="6969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36" name="Google Shape;736;p17"/>
          <p:cNvSpPr txBox="1"/>
          <p:nvPr>
            <p:ph type="title"/>
          </p:nvPr>
        </p:nvSpPr>
        <p:spPr>
          <a:xfrm>
            <a:off x="3394263" y="1949175"/>
            <a:ext cx="4460700" cy="74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37" name="Google Shape;737;p17"/>
          <p:cNvSpPr txBox="1"/>
          <p:nvPr>
            <p:ph hasCustomPrompt="1" idx="2" type="title"/>
          </p:nvPr>
        </p:nvSpPr>
        <p:spPr>
          <a:xfrm>
            <a:off x="1330113" y="2125938"/>
            <a:ext cx="1652100" cy="915900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8" name="Google Shape;738;p17"/>
          <p:cNvSpPr txBox="1"/>
          <p:nvPr>
            <p:ph idx="1" type="subTitle"/>
          </p:nvPr>
        </p:nvSpPr>
        <p:spPr>
          <a:xfrm>
            <a:off x="3394263" y="2843600"/>
            <a:ext cx="4460700" cy="37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"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0" name="Google Shape;740;p18"/>
          <p:cNvGrpSpPr/>
          <p:nvPr/>
        </p:nvGrpSpPr>
        <p:grpSpPr>
          <a:xfrm>
            <a:off x="-8700" y="3750"/>
            <a:ext cx="9161400" cy="5160300"/>
            <a:chOff x="-8700" y="3750"/>
            <a:chExt cx="9161400" cy="5160300"/>
          </a:xfrm>
        </p:grpSpPr>
        <p:grpSp>
          <p:nvGrpSpPr>
            <p:cNvPr id="741" name="Google Shape;741;p18"/>
            <p:cNvGrpSpPr/>
            <p:nvPr/>
          </p:nvGrpSpPr>
          <p:grpSpPr>
            <a:xfrm>
              <a:off x="334175" y="3750"/>
              <a:ext cx="8475647" cy="5160300"/>
              <a:chOff x="334175" y="3750"/>
              <a:chExt cx="8475647" cy="5160300"/>
            </a:xfrm>
          </p:grpSpPr>
          <p:cxnSp>
            <p:nvCxnSpPr>
              <p:cNvPr id="742" name="Google Shape;742;p18"/>
              <p:cNvCxnSpPr/>
              <p:nvPr/>
            </p:nvCxnSpPr>
            <p:spPr>
              <a:xfrm>
                <a:off x="33417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43" name="Google Shape;743;p18"/>
              <p:cNvCxnSpPr/>
              <p:nvPr/>
            </p:nvCxnSpPr>
            <p:spPr>
              <a:xfrm>
                <a:off x="68732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44" name="Google Shape;744;p18"/>
              <p:cNvCxnSpPr/>
              <p:nvPr/>
            </p:nvCxnSpPr>
            <p:spPr>
              <a:xfrm>
                <a:off x="104047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45" name="Google Shape;745;p18"/>
              <p:cNvCxnSpPr/>
              <p:nvPr/>
            </p:nvCxnSpPr>
            <p:spPr>
              <a:xfrm>
                <a:off x="139363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46" name="Google Shape;746;p18"/>
              <p:cNvCxnSpPr/>
              <p:nvPr/>
            </p:nvCxnSpPr>
            <p:spPr>
              <a:xfrm>
                <a:off x="174678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47" name="Google Shape;747;p18"/>
              <p:cNvCxnSpPr/>
              <p:nvPr/>
            </p:nvCxnSpPr>
            <p:spPr>
              <a:xfrm>
                <a:off x="209993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48" name="Google Shape;748;p18"/>
              <p:cNvCxnSpPr/>
              <p:nvPr/>
            </p:nvCxnSpPr>
            <p:spPr>
              <a:xfrm>
                <a:off x="245308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49" name="Google Shape;749;p18"/>
              <p:cNvCxnSpPr/>
              <p:nvPr/>
            </p:nvCxnSpPr>
            <p:spPr>
              <a:xfrm>
                <a:off x="280623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50" name="Google Shape;750;p18"/>
              <p:cNvCxnSpPr/>
              <p:nvPr/>
            </p:nvCxnSpPr>
            <p:spPr>
              <a:xfrm>
                <a:off x="315939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51" name="Google Shape;751;p18"/>
              <p:cNvCxnSpPr/>
              <p:nvPr/>
            </p:nvCxnSpPr>
            <p:spPr>
              <a:xfrm>
                <a:off x="351254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52" name="Google Shape;752;p18"/>
              <p:cNvCxnSpPr/>
              <p:nvPr/>
            </p:nvCxnSpPr>
            <p:spPr>
              <a:xfrm>
                <a:off x="386569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53" name="Google Shape;753;p18"/>
              <p:cNvCxnSpPr/>
              <p:nvPr/>
            </p:nvCxnSpPr>
            <p:spPr>
              <a:xfrm>
                <a:off x="421884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54" name="Google Shape;754;p18"/>
              <p:cNvCxnSpPr/>
              <p:nvPr/>
            </p:nvCxnSpPr>
            <p:spPr>
              <a:xfrm>
                <a:off x="457199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55" name="Google Shape;755;p18"/>
              <p:cNvCxnSpPr/>
              <p:nvPr/>
            </p:nvCxnSpPr>
            <p:spPr>
              <a:xfrm>
                <a:off x="492515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56" name="Google Shape;756;p18"/>
              <p:cNvCxnSpPr/>
              <p:nvPr/>
            </p:nvCxnSpPr>
            <p:spPr>
              <a:xfrm>
                <a:off x="527830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57" name="Google Shape;757;p18"/>
              <p:cNvCxnSpPr/>
              <p:nvPr/>
            </p:nvCxnSpPr>
            <p:spPr>
              <a:xfrm>
                <a:off x="563145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58" name="Google Shape;758;p18"/>
              <p:cNvCxnSpPr/>
              <p:nvPr/>
            </p:nvCxnSpPr>
            <p:spPr>
              <a:xfrm>
                <a:off x="598460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59" name="Google Shape;759;p18"/>
              <p:cNvCxnSpPr/>
              <p:nvPr/>
            </p:nvCxnSpPr>
            <p:spPr>
              <a:xfrm>
                <a:off x="633775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60" name="Google Shape;760;p18"/>
              <p:cNvCxnSpPr/>
              <p:nvPr/>
            </p:nvCxnSpPr>
            <p:spPr>
              <a:xfrm>
                <a:off x="669091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61" name="Google Shape;761;p18"/>
              <p:cNvCxnSpPr/>
              <p:nvPr/>
            </p:nvCxnSpPr>
            <p:spPr>
              <a:xfrm>
                <a:off x="704406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62" name="Google Shape;762;p18"/>
              <p:cNvCxnSpPr/>
              <p:nvPr/>
            </p:nvCxnSpPr>
            <p:spPr>
              <a:xfrm>
                <a:off x="739721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63" name="Google Shape;763;p18"/>
              <p:cNvCxnSpPr/>
              <p:nvPr/>
            </p:nvCxnSpPr>
            <p:spPr>
              <a:xfrm>
                <a:off x="775036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64" name="Google Shape;764;p18"/>
              <p:cNvCxnSpPr/>
              <p:nvPr/>
            </p:nvCxnSpPr>
            <p:spPr>
              <a:xfrm>
                <a:off x="810351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65" name="Google Shape;765;p18"/>
              <p:cNvCxnSpPr/>
              <p:nvPr/>
            </p:nvCxnSpPr>
            <p:spPr>
              <a:xfrm>
                <a:off x="845667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66" name="Google Shape;766;p18"/>
              <p:cNvCxnSpPr/>
              <p:nvPr/>
            </p:nvCxnSpPr>
            <p:spPr>
              <a:xfrm>
                <a:off x="880982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767" name="Google Shape;767;p18"/>
            <p:cNvCxnSpPr/>
            <p:nvPr/>
          </p:nvCxnSpPr>
          <p:spPr>
            <a:xfrm>
              <a:off x="-8700" y="2926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68" name="Google Shape;768;p18"/>
            <p:cNvCxnSpPr/>
            <p:nvPr/>
          </p:nvCxnSpPr>
          <p:spPr>
            <a:xfrm>
              <a:off x="-8700" y="7034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69" name="Google Shape;769;p18"/>
            <p:cNvCxnSpPr/>
            <p:nvPr/>
          </p:nvCxnSpPr>
          <p:spPr>
            <a:xfrm>
              <a:off x="-8700" y="10523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70" name="Google Shape;770;p18"/>
            <p:cNvCxnSpPr/>
            <p:nvPr/>
          </p:nvCxnSpPr>
          <p:spPr>
            <a:xfrm>
              <a:off x="-8700" y="14631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71" name="Google Shape;771;p18"/>
            <p:cNvCxnSpPr/>
            <p:nvPr/>
          </p:nvCxnSpPr>
          <p:spPr>
            <a:xfrm>
              <a:off x="-8700" y="18345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72" name="Google Shape;772;p18"/>
            <p:cNvCxnSpPr/>
            <p:nvPr/>
          </p:nvCxnSpPr>
          <p:spPr>
            <a:xfrm>
              <a:off x="-8700" y="22453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73" name="Google Shape;773;p18"/>
            <p:cNvCxnSpPr/>
            <p:nvPr/>
          </p:nvCxnSpPr>
          <p:spPr>
            <a:xfrm>
              <a:off x="-8700" y="25942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74" name="Google Shape;774;p18"/>
            <p:cNvCxnSpPr/>
            <p:nvPr/>
          </p:nvCxnSpPr>
          <p:spPr>
            <a:xfrm>
              <a:off x="-8700" y="30050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75" name="Google Shape;775;p18"/>
            <p:cNvCxnSpPr/>
            <p:nvPr/>
          </p:nvCxnSpPr>
          <p:spPr>
            <a:xfrm>
              <a:off x="-8700" y="33764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76" name="Google Shape;776;p18"/>
            <p:cNvCxnSpPr/>
            <p:nvPr/>
          </p:nvCxnSpPr>
          <p:spPr>
            <a:xfrm>
              <a:off x="-8700" y="37872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77" name="Google Shape;777;p18"/>
            <p:cNvCxnSpPr/>
            <p:nvPr/>
          </p:nvCxnSpPr>
          <p:spPr>
            <a:xfrm>
              <a:off x="-8700" y="41361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78" name="Google Shape;778;p18"/>
            <p:cNvCxnSpPr/>
            <p:nvPr/>
          </p:nvCxnSpPr>
          <p:spPr>
            <a:xfrm>
              <a:off x="-8700" y="45470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79" name="Google Shape;779;p18"/>
            <p:cNvCxnSpPr/>
            <p:nvPr/>
          </p:nvCxnSpPr>
          <p:spPr>
            <a:xfrm>
              <a:off x="-8700" y="48508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780" name="Google Shape;780;p18"/>
          <p:cNvGrpSpPr/>
          <p:nvPr/>
        </p:nvGrpSpPr>
        <p:grpSpPr>
          <a:xfrm>
            <a:off x="275216" y="116588"/>
            <a:ext cx="8406168" cy="4740375"/>
            <a:chOff x="155350" y="201563"/>
            <a:chExt cx="8686750" cy="4740375"/>
          </a:xfrm>
        </p:grpSpPr>
        <p:sp>
          <p:nvSpPr>
            <p:cNvPr id="781" name="Google Shape;781;p18"/>
            <p:cNvSpPr/>
            <p:nvPr/>
          </p:nvSpPr>
          <p:spPr>
            <a:xfrm>
              <a:off x="849450" y="201563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18"/>
            <p:cNvSpPr/>
            <p:nvPr/>
          </p:nvSpPr>
          <p:spPr>
            <a:xfrm>
              <a:off x="2772350" y="201563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18"/>
            <p:cNvSpPr/>
            <p:nvPr/>
          </p:nvSpPr>
          <p:spPr>
            <a:xfrm>
              <a:off x="4695250" y="201563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84" name="Google Shape;784;p18"/>
            <p:cNvGrpSpPr/>
            <p:nvPr/>
          </p:nvGrpSpPr>
          <p:grpSpPr>
            <a:xfrm>
              <a:off x="155350" y="382538"/>
              <a:ext cx="8686750" cy="4559400"/>
              <a:chOff x="155350" y="382538"/>
              <a:chExt cx="8686750" cy="4559400"/>
            </a:xfrm>
          </p:grpSpPr>
          <p:sp>
            <p:nvSpPr>
              <p:cNvPr id="785" name="Google Shape;785;p18"/>
              <p:cNvSpPr/>
              <p:nvPr/>
            </p:nvSpPr>
            <p:spPr>
              <a:xfrm>
                <a:off x="302000" y="382538"/>
                <a:ext cx="8540100" cy="4559400"/>
              </a:xfrm>
              <a:prstGeom prst="roundRect">
                <a:avLst>
                  <a:gd fmla="val 2747" name="adj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rotWithShape="0" algn="bl" dir="2400000" dist="571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786" name="Google Shape;786;p1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55350" y="640650"/>
                <a:ext cx="291950" cy="27553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87" name="Google Shape;787;p18"/>
              <p:cNvPicPr preferRelativeResize="0"/>
              <p:nvPr/>
            </p:nvPicPr>
            <p:blipFill rotWithShape="1">
              <a:blip r:embed="rId2">
                <a:alphaModFix/>
              </a:blip>
              <a:srcRect b="53499" l="0" r="0" t="0"/>
              <a:stretch/>
            </p:blipFill>
            <p:spPr>
              <a:xfrm>
                <a:off x="155350" y="3402600"/>
                <a:ext cx="291950" cy="12812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788" name="Google Shape;788;p18"/>
          <p:cNvSpPr txBox="1"/>
          <p:nvPr>
            <p:ph type="title"/>
          </p:nvPr>
        </p:nvSpPr>
        <p:spPr>
          <a:xfrm>
            <a:off x="1424675" y="979300"/>
            <a:ext cx="2910000" cy="206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/>
        </p:txBody>
      </p:sp>
      <p:sp>
        <p:nvSpPr>
          <p:cNvPr id="789" name="Google Shape;789;p18"/>
          <p:cNvSpPr txBox="1"/>
          <p:nvPr>
            <p:ph idx="1" type="subTitle"/>
          </p:nvPr>
        </p:nvSpPr>
        <p:spPr>
          <a:xfrm>
            <a:off x="1424675" y="3047900"/>
            <a:ext cx="2910000" cy="111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0" name="Google Shape;790;p18"/>
          <p:cNvSpPr/>
          <p:nvPr>
            <p:ph idx="2" type="pic"/>
          </p:nvPr>
        </p:nvSpPr>
        <p:spPr>
          <a:xfrm>
            <a:off x="4809300" y="1063625"/>
            <a:ext cx="2910000" cy="3016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4"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2" name="Google Shape;792;p19"/>
          <p:cNvGrpSpPr/>
          <p:nvPr/>
        </p:nvGrpSpPr>
        <p:grpSpPr>
          <a:xfrm>
            <a:off x="-8700" y="3750"/>
            <a:ext cx="9161400" cy="5160300"/>
            <a:chOff x="-8700" y="3750"/>
            <a:chExt cx="9161400" cy="5160300"/>
          </a:xfrm>
        </p:grpSpPr>
        <p:grpSp>
          <p:nvGrpSpPr>
            <p:cNvPr id="793" name="Google Shape;793;p19"/>
            <p:cNvGrpSpPr/>
            <p:nvPr/>
          </p:nvGrpSpPr>
          <p:grpSpPr>
            <a:xfrm>
              <a:off x="334175" y="3750"/>
              <a:ext cx="8475647" cy="5160300"/>
              <a:chOff x="334175" y="3750"/>
              <a:chExt cx="8475647" cy="5160300"/>
            </a:xfrm>
          </p:grpSpPr>
          <p:cxnSp>
            <p:nvCxnSpPr>
              <p:cNvPr id="794" name="Google Shape;794;p19"/>
              <p:cNvCxnSpPr/>
              <p:nvPr/>
            </p:nvCxnSpPr>
            <p:spPr>
              <a:xfrm>
                <a:off x="33417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95" name="Google Shape;795;p19"/>
              <p:cNvCxnSpPr/>
              <p:nvPr/>
            </p:nvCxnSpPr>
            <p:spPr>
              <a:xfrm>
                <a:off x="68732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96" name="Google Shape;796;p19"/>
              <p:cNvCxnSpPr/>
              <p:nvPr/>
            </p:nvCxnSpPr>
            <p:spPr>
              <a:xfrm>
                <a:off x="104047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97" name="Google Shape;797;p19"/>
              <p:cNvCxnSpPr/>
              <p:nvPr/>
            </p:nvCxnSpPr>
            <p:spPr>
              <a:xfrm>
                <a:off x="139363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98" name="Google Shape;798;p19"/>
              <p:cNvCxnSpPr/>
              <p:nvPr/>
            </p:nvCxnSpPr>
            <p:spPr>
              <a:xfrm>
                <a:off x="174678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99" name="Google Shape;799;p19"/>
              <p:cNvCxnSpPr/>
              <p:nvPr/>
            </p:nvCxnSpPr>
            <p:spPr>
              <a:xfrm>
                <a:off x="209993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00" name="Google Shape;800;p19"/>
              <p:cNvCxnSpPr/>
              <p:nvPr/>
            </p:nvCxnSpPr>
            <p:spPr>
              <a:xfrm>
                <a:off x="245308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01" name="Google Shape;801;p19"/>
              <p:cNvCxnSpPr/>
              <p:nvPr/>
            </p:nvCxnSpPr>
            <p:spPr>
              <a:xfrm>
                <a:off x="280623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02" name="Google Shape;802;p19"/>
              <p:cNvCxnSpPr/>
              <p:nvPr/>
            </p:nvCxnSpPr>
            <p:spPr>
              <a:xfrm>
                <a:off x="315939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03" name="Google Shape;803;p19"/>
              <p:cNvCxnSpPr/>
              <p:nvPr/>
            </p:nvCxnSpPr>
            <p:spPr>
              <a:xfrm>
                <a:off x="351254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04" name="Google Shape;804;p19"/>
              <p:cNvCxnSpPr/>
              <p:nvPr/>
            </p:nvCxnSpPr>
            <p:spPr>
              <a:xfrm>
                <a:off x="386569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05" name="Google Shape;805;p19"/>
              <p:cNvCxnSpPr/>
              <p:nvPr/>
            </p:nvCxnSpPr>
            <p:spPr>
              <a:xfrm>
                <a:off x="421884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06" name="Google Shape;806;p19"/>
              <p:cNvCxnSpPr/>
              <p:nvPr/>
            </p:nvCxnSpPr>
            <p:spPr>
              <a:xfrm>
                <a:off x="457199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07" name="Google Shape;807;p19"/>
              <p:cNvCxnSpPr/>
              <p:nvPr/>
            </p:nvCxnSpPr>
            <p:spPr>
              <a:xfrm>
                <a:off x="492515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08" name="Google Shape;808;p19"/>
              <p:cNvCxnSpPr/>
              <p:nvPr/>
            </p:nvCxnSpPr>
            <p:spPr>
              <a:xfrm>
                <a:off x="527830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09" name="Google Shape;809;p19"/>
              <p:cNvCxnSpPr/>
              <p:nvPr/>
            </p:nvCxnSpPr>
            <p:spPr>
              <a:xfrm>
                <a:off x="563145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10" name="Google Shape;810;p19"/>
              <p:cNvCxnSpPr/>
              <p:nvPr/>
            </p:nvCxnSpPr>
            <p:spPr>
              <a:xfrm>
                <a:off x="598460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11" name="Google Shape;811;p19"/>
              <p:cNvCxnSpPr/>
              <p:nvPr/>
            </p:nvCxnSpPr>
            <p:spPr>
              <a:xfrm>
                <a:off x="633775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12" name="Google Shape;812;p19"/>
              <p:cNvCxnSpPr/>
              <p:nvPr/>
            </p:nvCxnSpPr>
            <p:spPr>
              <a:xfrm>
                <a:off x="669091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13" name="Google Shape;813;p19"/>
              <p:cNvCxnSpPr/>
              <p:nvPr/>
            </p:nvCxnSpPr>
            <p:spPr>
              <a:xfrm>
                <a:off x="704406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14" name="Google Shape;814;p19"/>
              <p:cNvCxnSpPr/>
              <p:nvPr/>
            </p:nvCxnSpPr>
            <p:spPr>
              <a:xfrm>
                <a:off x="739721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15" name="Google Shape;815;p19"/>
              <p:cNvCxnSpPr/>
              <p:nvPr/>
            </p:nvCxnSpPr>
            <p:spPr>
              <a:xfrm>
                <a:off x="775036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16" name="Google Shape;816;p19"/>
              <p:cNvCxnSpPr/>
              <p:nvPr/>
            </p:nvCxnSpPr>
            <p:spPr>
              <a:xfrm>
                <a:off x="810351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17" name="Google Shape;817;p19"/>
              <p:cNvCxnSpPr/>
              <p:nvPr/>
            </p:nvCxnSpPr>
            <p:spPr>
              <a:xfrm>
                <a:off x="845667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18" name="Google Shape;818;p19"/>
              <p:cNvCxnSpPr/>
              <p:nvPr/>
            </p:nvCxnSpPr>
            <p:spPr>
              <a:xfrm>
                <a:off x="880982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819" name="Google Shape;819;p19"/>
            <p:cNvCxnSpPr/>
            <p:nvPr/>
          </p:nvCxnSpPr>
          <p:spPr>
            <a:xfrm>
              <a:off x="-8700" y="2926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20" name="Google Shape;820;p19"/>
            <p:cNvCxnSpPr/>
            <p:nvPr/>
          </p:nvCxnSpPr>
          <p:spPr>
            <a:xfrm>
              <a:off x="-8700" y="7034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21" name="Google Shape;821;p19"/>
            <p:cNvCxnSpPr/>
            <p:nvPr/>
          </p:nvCxnSpPr>
          <p:spPr>
            <a:xfrm>
              <a:off x="-8700" y="10523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22" name="Google Shape;822;p19"/>
            <p:cNvCxnSpPr/>
            <p:nvPr/>
          </p:nvCxnSpPr>
          <p:spPr>
            <a:xfrm>
              <a:off x="-8700" y="14631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23" name="Google Shape;823;p19"/>
            <p:cNvCxnSpPr/>
            <p:nvPr/>
          </p:nvCxnSpPr>
          <p:spPr>
            <a:xfrm>
              <a:off x="-8700" y="18345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24" name="Google Shape;824;p19"/>
            <p:cNvCxnSpPr/>
            <p:nvPr/>
          </p:nvCxnSpPr>
          <p:spPr>
            <a:xfrm>
              <a:off x="-8700" y="22453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25" name="Google Shape;825;p19"/>
            <p:cNvCxnSpPr/>
            <p:nvPr/>
          </p:nvCxnSpPr>
          <p:spPr>
            <a:xfrm>
              <a:off x="-8700" y="25942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26" name="Google Shape;826;p19"/>
            <p:cNvCxnSpPr/>
            <p:nvPr/>
          </p:nvCxnSpPr>
          <p:spPr>
            <a:xfrm>
              <a:off x="-8700" y="30050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27" name="Google Shape;827;p19"/>
            <p:cNvCxnSpPr/>
            <p:nvPr/>
          </p:nvCxnSpPr>
          <p:spPr>
            <a:xfrm>
              <a:off x="-8700" y="33764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28" name="Google Shape;828;p19"/>
            <p:cNvCxnSpPr/>
            <p:nvPr/>
          </p:nvCxnSpPr>
          <p:spPr>
            <a:xfrm>
              <a:off x="-8700" y="37872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29" name="Google Shape;829;p19"/>
            <p:cNvCxnSpPr/>
            <p:nvPr/>
          </p:nvCxnSpPr>
          <p:spPr>
            <a:xfrm>
              <a:off x="-8700" y="41361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30" name="Google Shape;830;p19"/>
            <p:cNvCxnSpPr/>
            <p:nvPr/>
          </p:nvCxnSpPr>
          <p:spPr>
            <a:xfrm>
              <a:off x="-8700" y="45470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31" name="Google Shape;831;p19"/>
            <p:cNvCxnSpPr/>
            <p:nvPr/>
          </p:nvCxnSpPr>
          <p:spPr>
            <a:xfrm>
              <a:off x="-8700" y="48508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832" name="Google Shape;832;p19"/>
          <p:cNvGrpSpPr/>
          <p:nvPr/>
        </p:nvGrpSpPr>
        <p:grpSpPr>
          <a:xfrm>
            <a:off x="275216" y="116588"/>
            <a:ext cx="8406168" cy="4740375"/>
            <a:chOff x="155350" y="201563"/>
            <a:chExt cx="8686750" cy="4740375"/>
          </a:xfrm>
        </p:grpSpPr>
        <p:sp>
          <p:nvSpPr>
            <p:cNvPr id="833" name="Google Shape;833;p19"/>
            <p:cNvSpPr/>
            <p:nvPr/>
          </p:nvSpPr>
          <p:spPr>
            <a:xfrm>
              <a:off x="4695250" y="201563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19"/>
            <p:cNvSpPr/>
            <p:nvPr/>
          </p:nvSpPr>
          <p:spPr>
            <a:xfrm>
              <a:off x="6618150" y="201563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835" name="Google Shape;835;p19"/>
            <p:cNvGrpSpPr/>
            <p:nvPr/>
          </p:nvGrpSpPr>
          <p:grpSpPr>
            <a:xfrm>
              <a:off x="155350" y="382538"/>
              <a:ext cx="8686750" cy="4559400"/>
              <a:chOff x="155350" y="382538"/>
              <a:chExt cx="8686750" cy="4559400"/>
            </a:xfrm>
          </p:grpSpPr>
          <p:sp>
            <p:nvSpPr>
              <p:cNvPr id="836" name="Google Shape;836;p19"/>
              <p:cNvSpPr/>
              <p:nvPr/>
            </p:nvSpPr>
            <p:spPr>
              <a:xfrm>
                <a:off x="302000" y="382538"/>
                <a:ext cx="8540100" cy="4559400"/>
              </a:xfrm>
              <a:prstGeom prst="roundRect">
                <a:avLst>
                  <a:gd fmla="val 2747" name="adj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rotWithShape="0" algn="bl" dir="2400000" dist="571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837" name="Google Shape;837;p1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55350" y="640650"/>
                <a:ext cx="291950" cy="27553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38" name="Google Shape;838;p19"/>
              <p:cNvPicPr preferRelativeResize="0"/>
              <p:nvPr/>
            </p:nvPicPr>
            <p:blipFill rotWithShape="1">
              <a:blip r:embed="rId2">
                <a:alphaModFix/>
              </a:blip>
              <a:srcRect b="53499" l="0" r="0" t="0"/>
              <a:stretch/>
            </p:blipFill>
            <p:spPr>
              <a:xfrm>
                <a:off x="155350" y="3402600"/>
                <a:ext cx="291950" cy="12812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839" name="Google Shape;839;p19"/>
          <p:cNvSpPr txBox="1"/>
          <p:nvPr>
            <p:ph type="title"/>
          </p:nvPr>
        </p:nvSpPr>
        <p:spPr>
          <a:xfrm>
            <a:off x="1246625" y="1464900"/>
            <a:ext cx="2586000" cy="106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7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/>
        </p:txBody>
      </p:sp>
      <p:sp>
        <p:nvSpPr>
          <p:cNvPr id="840" name="Google Shape;840;p19"/>
          <p:cNvSpPr txBox="1"/>
          <p:nvPr>
            <p:ph idx="1" type="subTitle"/>
          </p:nvPr>
        </p:nvSpPr>
        <p:spPr>
          <a:xfrm>
            <a:off x="1246625" y="2528100"/>
            <a:ext cx="2586000" cy="115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4_1"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2" name="Google Shape;842;p20"/>
          <p:cNvGrpSpPr/>
          <p:nvPr/>
        </p:nvGrpSpPr>
        <p:grpSpPr>
          <a:xfrm>
            <a:off x="-8700" y="3750"/>
            <a:ext cx="9161400" cy="5160300"/>
            <a:chOff x="-8700" y="3750"/>
            <a:chExt cx="9161400" cy="5160300"/>
          </a:xfrm>
        </p:grpSpPr>
        <p:grpSp>
          <p:nvGrpSpPr>
            <p:cNvPr id="843" name="Google Shape;843;p20"/>
            <p:cNvGrpSpPr/>
            <p:nvPr/>
          </p:nvGrpSpPr>
          <p:grpSpPr>
            <a:xfrm>
              <a:off x="334175" y="3750"/>
              <a:ext cx="8475647" cy="5160300"/>
              <a:chOff x="334175" y="3750"/>
              <a:chExt cx="8475647" cy="5160300"/>
            </a:xfrm>
          </p:grpSpPr>
          <p:cxnSp>
            <p:nvCxnSpPr>
              <p:cNvPr id="844" name="Google Shape;844;p20"/>
              <p:cNvCxnSpPr/>
              <p:nvPr/>
            </p:nvCxnSpPr>
            <p:spPr>
              <a:xfrm>
                <a:off x="33417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45" name="Google Shape;845;p20"/>
              <p:cNvCxnSpPr/>
              <p:nvPr/>
            </p:nvCxnSpPr>
            <p:spPr>
              <a:xfrm>
                <a:off x="68732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46" name="Google Shape;846;p20"/>
              <p:cNvCxnSpPr/>
              <p:nvPr/>
            </p:nvCxnSpPr>
            <p:spPr>
              <a:xfrm>
                <a:off x="104047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47" name="Google Shape;847;p20"/>
              <p:cNvCxnSpPr/>
              <p:nvPr/>
            </p:nvCxnSpPr>
            <p:spPr>
              <a:xfrm>
                <a:off x="139363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48" name="Google Shape;848;p20"/>
              <p:cNvCxnSpPr/>
              <p:nvPr/>
            </p:nvCxnSpPr>
            <p:spPr>
              <a:xfrm>
                <a:off x="174678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49" name="Google Shape;849;p20"/>
              <p:cNvCxnSpPr/>
              <p:nvPr/>
            </p:nvCxnSpPr>
            <p:spPr>
              <a:xfrm>
                <a:off x="209993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50" name="Google Shape;850;p20"/>
              <p:cNvCxnSpPr/>
              <p:nvPr/>
            </p:nvCxnSpPr>
            <p:spPr>
              <a:xfrm>
                <a:off x="245308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51" name="Google Shape;851;p20"/>
              <p:cNvCxnSpPr/>
              <p:nvPr/>
            </p:nvCxnSpPr>
            <p:spPr>
              <a:xfrm>
                <a:off x="280623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52" name="Google Shape;852;p20"/>
              <p:cNvCxnSpPr/>
              <p:nvPr/>
            </p:nvCxnSpPr>
            <p:spPr>
              <a:xfrm>
                <a:off x="315939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53" name="Google Shape;853;p20"/>
              <p:cNvCxnSpPr/>
              <p:nvPr/>
            </p:nvCxnSpPr>
            <p:spPr>
              <a:xfrm>
                <a:off x="351254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54" name="Google Shape;854;p20"/>
              <p:cNvCxnSpPr/>
              <p:nvPr/>
            </p:nvCxnSpPr>
            <p:spPr>
              <a:xfrm>
                <a:off x="386569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55" name="Google Shape;855;p20"/>
              <p:cNvCxnSpPr/>
              <p:nvPr/>
            </p:nvCxnSpPr>
            <p:spPr>
              <a:xfrm>
                <a:off x="421884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56" name="Google Shape;856;p20"/>
              <p:cNvCxnSpPr/>
              <p:nvPr/>
            </p:nvCxnSpPr>
            <p:spPr>
              <a:xfrm>
                <a:off x="457199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57" name="Google Shape;857;p20"/>
              <p:cNvCxnSpPr/>
              <p:nvPr/>
            </p:nvCxnSpPr>
            <p:spPr>
              <a:xfrm>
                <a:off x="492515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58" name="Google Shape;858;p20"/>
              <p:cNvCxnSpPr/>
              <p:nvPr/>
            </p:nvCxnSpPr>
            <p:spPr>
              <a:xfrm>
                <a:off x="527830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59" name="Google Shape;859;p20"/>
              <p:cNvCxnSpPr/>
              <p:nvPr/>
            </p:nvCxnSpPr>
            <p:spPr>
              <a:xfrm>
                <a:off x="563145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60" name="Google Shape;860;p20"/>
              <p:cNvCxnSpPr/>
              <p:nvPr/>
            </p:nvCxnSpPr>
            <p:spPr>
              <a:xfrm>
                <a:off x="598460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61" name="Google Shape;861;p20"/>
              <p:cNvCxnSpPr/>
              <p:nvPr/>
            </p:nvCxnSpPr>
            <p:spPr>
              <a:xfrm>
                <a:off x="633775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62" name="Google Shape;862;p20"/>
              <p:cNvCxnSpPr/>
              <p:nvPr/>
            </p:nvCxnSpPr>
            <p:spPr>
              <a:xfrm>
                <a:off x="669091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63" name="Google Shape;863;p20"/>
              <p:cNvCxnSpPr/>
              <p:nvPr/>
            </p:nvCxnSpPr>
            <p:spPr>
              <a:xfrm>
                <a:off x="704406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64" name="Google Shape;864;p20"/>
              <p:cNvCxnSpPr/>
              <p:nvPr/>
            </p:nvCxnSpPr>
            <p:spPr>
              <a:xfrm>
                <a:off x="739721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65" name="Google Shape;865;p20"/>
              <p:cNvCxnSpPr/>
              <p:nvPr/>
            </p:nvCxnSpPr>
            <p:spPr>
              <a:xfrm>
                <a:off x="775036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66" name="Google Shape;866;p20"/>
              <p:cNvCxnSpPr/>
              <p:nvPr/>
            </p:nvCxnSpPr>
            <p:spPr>
              <a:xfrm>
                <a:off x="810351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67" name="Google Shape;867;p20"/>
              <p:cNvCxnSpPr/>
              <p:nvPr/>
            </p:nvCxnSpPr>
            <p:spPr>
              <a:xfrm>
                <a:off x="845667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68" name="Google Shape;868;p20"/>
              <p:cNvCxnSpPr/>
              <p:nvPr/>
            </p:nvCxnSpPr>
            <p:spPr>
              <a:xfrm>
                <a:off x="880982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869" name="Google Shape;869;p20"/>
            <p:cNvCxnSpPr/>
            <p:nvPr/>
          </p:nvCxnSpPr>
          <p:spPr>
            <a:xfrm>
              <a:off x="-8700" y="2926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70" name="Google Shape;870;p20"/>
            <p:cNvCxnSpPr/>
            <p:nvPr/>
          </p:nvCxnSpPr>
          <p:spPr>
            <a:xfrm>
              <a:off x="-8700" y="7034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71" name="Google Shape;871;p20"/>
            <p:cNvCxnSpPr/>
            <p:nvPr/>
          </p:nvCxnSpPr>
          <p:spPr>
            <a:xfrm>
              <a:off x="-8700" y="10523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72" name="Google Shape;872;p20"/>
            <p:cNvCxnSpPr/>
            <p:nvPr/>
          </p:nvCxnSpPr>
          <p:spPr>
            <a:xfrm>
              <a:off x="-8700" y="14631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73" name="Google Shape;873;p20"/>
            <p:cNvCxnSpPr/>
            <p:nvPr/>
          </p:nvCxnSpPr>
          <p:spPr>
            <a:xfrm>
              <a:off x="-8700" y="18345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74" name="Google Shape;874;p20"/>
            <p:cNvCxnSpPr/>
            <p:nvPr/>
          </p:nvCxnSpPr>
          <p:spPr>
            <a:xfrm>
              <a:off x="-8700" y="22453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75" name="Google Shape;875;p20"/>
            <p:cNvCxnSpPr/>
            <p:nvPr/>
          </p:nvCxnSpPr>
          <p:spPr>
            <a:xfrm>
              <a:off x="-8700" y="25942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76" name="Google Shape;876;p20"/>
            <p:cNvCxnSpPr/>
            <p:nvPr/>
          </p:nvCxnSpPr>
          <p:spPr>
            <a:xfrm>
              <a:off x="-8700" y="30050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77" name="Google Shape;877;p20"/>
            <p:cNvCxnSpPr/>
            <p:nvPr/>
          </p:nvCxnSpPr>
          <p:spPr>
            <a:xfrm>
              <a:off x="-8700" y="33764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78" name="Google Shape;878;p20"/>
            <p:cNvCxnSpPr/>
            <p:nvPr/>
          </p:nvCxnSpPr>
          <p:spPr>
            <a:xfrm>
              <a:off x="-8700" y="37872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79" name="Google Shape;879;p20"/>
            <p:cNvCxnSpPr/>
            <p:nvPr/>
          </p:nvCxnSpPr>
          <p:spPr>
            <a:xfrm>
              <a:off x="-8700" y="41361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80" name="Google Shape;880;p20"/>
            <p:cNvCxnSpPr/>
            <p:nvPr/>
          </p:nvCxnSpPr>
          <p:spPr>
            <a:xfrm>
              <a:off x="-8700" y="45470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81" name="Google Shape;881;p20"/>
            <p:cNvCxnSpPr/>
            <p:nvPr/>
          </p:nvCxnSpPr>
          <p:spPr>
            <a:xfrm>
              <a:off x="-8700" y="48508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882" name="Google Shape;882;p20"/>
          <p:cNvGrpSpPr/>
          <p:nvPr/>
        </p:nvGrpSpPr>
        <p:grpSpPr>
          <a:xfrm>
            <a:off x="275216" y="116588"/>
            <a:ext cx="8406168" cy="4740375"/>
            <a:chOff x="155350" y="201563"/>
            <a:chExt cx="8686750" cy="4740375"/>
          </a:xfrm>
        </p:grpSpPr>
        <p:sp>
          <p:nvSpPr>
            <p:cNvPr id="883" name="Google Shape;883;p20"/>
            <p:cNvSpPr/>
            <p:nvPr/>
          </p:nvSpPr>
          <p:spPr>
            <a:xfrm>
              <a:off x="849450" y="201563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20"/>
            <p:cNvSpPr/>
            <p:nvPr/>
          </p:nvSpPr>
          <p:spPr>
            <a:xfrm>
              <a:off x="4695250" y="201563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p20"/>
            <p:cNvSpPr/>
            <p:nvPr/>
          </p:nvSpPr>
          <p:spPr>
            <a:xfrm>
              <a:off x="6618150" y="201563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886" name="Google Shape;886;p20"/>
            <p:cNvGrpSpPr/>
            <p:nvPr/>
          </p:nvGrpSpPr>
          <p:grpSpPr>
            <a:xfrm>
              <a:off x="155350" y="382538"/>
              <a:ext cx="8686750" cy="4559400"/>
              <a:chOff x="155350" y="382538"/>
              <a:chExt cx="8686750" cy="4559400"/>
            </a:xfrm>
          </p:grpSpPr>
          <p:sp>
            <p:nvSpPr>
              <p:cNvPr id="887" name="Google Shape;887;p20"/>
              <p:cNvSpPr/>
              <p:nvPr/>
            </p:nvSpPr>
            <p:spPr>
              <a:xfrm>
                <a:off x="302000" y="382538"/>
                <a:ext cx="8540100" cy="4559400"/>
              </a:xfrm>
              <a:prstGeom prst="roundRect">
                <a:avLst>
                  <a:gd fmla="val 2747" name="adj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rotWithShape="0" algn="bl" dir="2400000" dist="571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888" name="Google Shape;888;p2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55350" y="640650"/>
                <a:ext cx="291950" cy="27553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89" name="Google Shape;889;p20"/>
              <p:cNvPicPr preferRelativeResize="0"/>
              <p:nvPr/>
            </p:nvPicPr>
            <p:blipFill rotWithShape="1">
              <a:blip r:embed="rId2">
                <a:alphaModFix/>
              </a:blip>
              <a:srcRect b="53499" l="0" r="0" t="0"/>
              <a:stretch/>
            </p:blipFill>
            <p:spPr>
              <a:xfrm>
                <a:off x="155350" y="3402600"/>
                <a:ext cx="291950" cy="12812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890" name="Google Shape;890;p20"/>
          <p:cNvSpPr txBox="1"/>
          <p:nvPr>
            <p:ph type="title"/>
          </p:nvPr>
        </p:nvSpPr>
        <p:spPr>
          <a:xfrm>
            <a:off x="5292724" y="1501200"/>
            <a:ext cx="2604600" cy="106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7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/>
        </p:txBody>
      </p:sp>
      <p:sp>
        <p:nvSpPr>
          <p:cNvPr id="891" name="Google Shape;891;p20"/>
          <p:cNvSpPr txBox="1"/>
          <p:nvPr>
            <p:ph idx="1" type="subTitle"/>
          </p:nvPr>
        </p:nvSpPr>
        <p:spPr>
          <a:xfrm>
            <a:off x="5292850" y="2562000"/>
            <a:ext cx="2604600" cy="115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3"/>
          <p:cNvGrpSpPr/>
          <p:nvPr/>
        </p:nvGrpSpPr>
        <p:grpSpPr>
          <a:xfrm>
            <a:off x="-8700" y="3750"/>
            <a:ext cx="9161400" cy="5160300"/>
            <a:chOff x="-8700" y="3750"/>
            <a:chExt cx="9161400" cy="5160300"/>
          </a:xfrm>
        </p:grpSpPr>
        <p:grpSp>
          <p:nvGrpSpPr>
            <p:cNvPr id="62" name="Google Shape;62;p3"/>
            <p:cNvGrpSpPr/>
            <p:nvPr/>
          </p:nvGrpSpPr>
          <p:grpSpPr>
            <a:xfrm>
              <a:off x="334175" y="3750"/>
              <a:ext cx="8475647" cy="5160300"/>
              <a:chOff x="334175" y="3750"/>
              <a:chExt cx="8475647" cy="5160300"/>
            </a:xfrm>
          </p:grpSpPr>
          <p:cxnSp>
            <p:nvCxnSpPr>
              <p:cNvPr id="63" name="Google Shape;63;p3"/>
              <p:cNvCxnSpPr/>
              <p:nvPr/>
            </p:nvCxnSpPr>
            <p:spPr>
              <a:xfrm>
                <a:off x="33417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68732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104047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139363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174678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209993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245308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280623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315939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351254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386569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421884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457199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492515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527830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563145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598460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633775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669091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2" name="Google Shape;82;p3"/>
              <p:cNvCxnSpPr/>
              <p:nvPr/>
            </p:nvCxnSpPr>
            <p:spPr>
              <a:xfrm>
                <a:off x="704406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3" name="Google Shape;83;p3"/>
              <p:cNvCxnSpPr/>
              <p:nvPr/>
            </p:nvCxnSpPr>
            <p:spPr>
              <a:xfrm>
                <a:off x="739721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4" name="Google Shape;84;p3"/>
              <p:cNvCxnSpPr/>
              <p:nvPr/>
            </p:nvCxnSpPr>
            <p:spPr>
              <a:xfrm>
                <a:off x="775036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5" name="Google Shape;85;p3"/>
              <p:cNvCxnSpPr/>
              <p:nvPr/>
            </p:nvCxnSpPr>
            <p:spPr>
              <a:xfrm>
                <a:off x="810351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6" name="Google Shape;86;p3"/>
              <p:cNvCxnSpPr/>
              <p:nvPr/>
            </p:nvCxnSpPr>
            <p:spPr>
              <a:xfrm>
                <a:off x="845667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7" name="Google Shape;87;p3"/>
              <p:cNvCxnSpPr/>
              <p:nvPr/>
            </p:nvCxnSpPr>
            <p:spPr>
              <a:xfrm>
                <a:off x="880982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88" name="Google Shape;88;p3"/>
            <p:cNvCxnSpPr/>
            <p:nvPr/>
          </p:nvCxnSpPr>
          <p:spPr>
            <a:xfrm>
              <a:off x="-8700" y="2926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8700" y="7034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8700" y="10523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8700" y="14631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8700" y="18345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8700" y="22453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8700" y="25942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8700" y="30050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-8700" y="33764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-8700" y="37872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-8700" y="41361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-8700" y="45470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-8700" y="48508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01" name="Google Shape;101;p3"/>
          <p:cNvGrpSpPr/>
          <p:nvPr/>
        </p:nvGrpSpPr>
        <p:grpSpPr>
          <a:xfrm>
            <a:off x="275216" y="304200"/>
            <a:ext cx="8634634" cy="4559400"/>
            <a:chOff x="275216" y="304200"/>
            <a:chExt cx="8634634" cy="4559400"/>
          </a:xfrm>
        </p:grpSpPr>
        <p:grpSp>
          <p:nvGrpSpPr>
            <p:cNvPr id="102" name="Google Shape;102;p3"/>
            <p:cNvGrpSpPr/>
            <p:nvPr/>
          </p:nvGrpSpPr>
          <p:grpSpPr>
            <a:xfrm>
              <a:off x="275216" y="304200"/>
              <a:ext cx="8406168" cy="4559400"/>
              <a:chOff x="155350" y="382538"/>
              <a:chExt cx="8686750" cy="4559400"/>
            </a:xfrm>
          </p:grpSpPr>
          <p:sp>
            <p:nvSpPr>
              <p:cNvPr id="103" name="Google Shape;103;p3"/>
              <p:cNvSpPr/>
              <p:nvPr/>
            </p:nvSpPr>
            <p:spPr>
              <a:xfrm>
                <a:off x="302000" y="382538"/>
                <a:ext cx="8540100" cy="4559400"/>
              </a:xfrm>
              <a:prstGeom prst="roundRect">
                <a:avLst>
                  <a:gd fmla="val 2747" name="adj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rotWithShape="0" algn="bl" dir="2400000" dist="571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104" name="Google Shape;10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55350" y="640650"/>
                <a:ext cx="291950" cy="27553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5" name="Google Shape;105;p3"/>
              <p:cNvPicPr preferRelativeResize="0"/>
              <p:nvPr/>
            </p:nvPicPr>
            <p:blipFill rotWithShape="1">
              <a:blip r:embed="rId2">
                <a:alphaModFix/>
              </a:blip>
              <a:srcRect b="53499" l="0" r="0" t="0"/>
              <a:stretch/>
            </p:blipFill>
            <p:spPr>
              <a:xfrm>
                <a:off x="155350" y="3402600"/>
                <a:ext cx="291950" cy="12812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6" name="Google Shape;106;p3"/>
            <p:cNvSpPr/>
            <p:nvPr/>
          </p:nvSpPr>
          <p:spPr>
            <a:xfrm rot="5400000">
              <a:off x="8438250" y="1016977"/>
              <a:ext cx="7146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 rot="5400000">
              <a:off x="8447100" y="1832875"/>
              <a:ext cx="6969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8" name="Google Shape;108;p3"/>
          <p:cNvSpPr txBox="1"/>
          <p:nvPr>
            <p:ph type="title"/>
          </p:nvPr>
        </p:nvSpPr>
        <p:spPr>
          <a:xfrm>
            <a:off x="2038200" y="2417925"/>
            <a:ext cx="5067600" cy="91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09" name="Google Shape;109;p3"/>
          <p:cNvSpPr txBox="1"/>
          <p:nvPr>
            <p:ph hasCustomPrompt="1" idx="2" type="title"/>
          </p:nvPr>
        </p:nvSpPr>
        <p:spPr>
          <a:xfrm>
            <a:off x="3745950" y="1308225"/>
            <a:ext cx="1652100" cy="915900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3"/>
          <p:cNvSpPr txBox="1"/>
          <p:nvPr>
            <p:ph idx="1" type="subTitle"/>
          </p:nvPr>
        </p:nvSpPr>
        <p:spPr>
          <a:xfrm>
            <a:off x="2038200" y="3484575"/>
            <a:ext cx="5067600" cy="37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3" name="Google Shape;893;p21"/>
          <p:cNvGrpSpPr/>
          <p:nvPr/>
        </p:nvGrpSpPr>
        <p:grpSpPr>
          <a:xfrm>
            <a:off x="-8700" y="3750"/>
            <a:ext cx="9161400" cy="5160300"/>
            <a:chOff x="-8700" y="3750"/>
            <a:chExt cx="9161400" cy="5160300"/>
          </a:xfrm>
        </p:grpSpPr>
        <p:grpSp>
          <p:nvGrpSpPr>
            <p:cNvPr id="894" name="Google Shape;894;p21"/>
            <p:cNvGrpSpPr/>
            <p:nvPr/>
          </p:nvGrpSpPr>
          <p:grpSpPr>
            <a:xfrm>
              <a:off x="334175" y="3750"/>
              <a:ext cx="8475647" cy="5160300"/>
              <a:chOff x="334175" y="3750"/>
              <a:chExt cx="8475647" cy="5160300"/>
            </a:xfrm>
          </p:grpSpPr>
          <p:cxnSp>
            <p:nvCxnSpPr>
              <p:cNvPr id="895" name="Google Shape;895;p21"/>
              <p:cNvCxnSpPr/>
              <p:nvPr/>
            </p:nvCxnSpPr>
            <p:spPr>
              <a:xfrm>
                <a:off x="33417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96" name="Google Shape;896;p21"/>
              <p:cNvCxnSpPr/>
              <p:nvPr/>
            </p:nvCxnSpPr>
            <p:spPr>
              <a:xfrm>
                <a:off x="68732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97" name="Google Shape;897;p21"/>
              <p:cNvCxnSpPr/>
              <p:nvPr/>
            </p:nvCxnSpPr>
            <p:spPr>
              <a:xfrm>
                <a:off x="104047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98" name="Google Shape;898;p21"/>
              <p:cNvCxnSpPr/>
              <p:nvPr/>
            </p:nvCxnSpPr>
            <p:spPr>
              <a:xfrm>
                <a:off x="139363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99" name="Google Shape;899;p21"/>
              <p:cNvCxnSpPr/>
              <p:nvPr/>
            </p:nvCxnSpPr>
            <p:spPr>
              <a:xfrm>
                <a:off x="174678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00" name="Google Shape;900;p21"/>
              <p:cNvCxnSpPr/>
              <p:nvPr/>
            </p:nvCxnSpPr>
            <p:spPr>
              <a:xfrm>
                <a:off x="209993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01" name="Google Shape;901;p21"/>
              <p:cNvCxnSpPr/>
              <p:nvPr/>
            </p:nvCxnSpPr>
            <p:spPr>
              <a:xfrm>
                <a:off x="245308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02" name="Google Shape;902;p21"/>
              <p:cNvCxnSpPr/>
              <p:nvPr/>
            </p:nvCxnSpPr>
            <p:spPr>
              <a:xfrm>
                <a:off x="280623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03" name="Google Shape;903;p21"/>
              <p:cNvCxnSpPr/>
              <p:nvPr/>
            </p:nvCxnSpPr>
            <p:spPr>
              <a:xfrm>
                <a:off x="315939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04" name="Google Shape;904;p21"/>
              <p:cNvCxnSpPr/>
              <p:nvPr/>
            </p:nvCxnSpPr>
            <p:spPr>
              <a:xfrm>
                <a:off x="351254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05" name="Google Shape;905;p21"/>
              <p:cNvCxnSpPr/>
              <p:nvPr/>
            </p:nvCxnSpPr>
            <p:spPr>
              <a:xfrm>
                <a:off x="386569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06" name="Google Shape;906;p21"/>
              <p:cNvCxnSpPr/>
              <p:nvPr/>
            </p:nvCxnSpPr>
            <p:spPr>
              <a:xfrm>
                <a:off x="421884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07" name="Google Shape;907;p21"/>
              <p:cNvCxnSpPr/>
              <p:nvPr/>
            </p:nvCxnSpPr>
            <p:spPr>
              <a:xfrm>
                <a:off x="457199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08" name="Google Shape;908;p21"/>
              <p:cNvCxnSpPr/>
              <p:nvPr/>
            </p:nvCxnSpPr>
            <p:spPr>
              <a:xfrm>
                <a:off x="492515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09" name="Google Shape;909;p21"/>
              <p:cNvCxnSpPr/>
              <p:nvPr/>
            </p:nvCxnSpPr>
            <p:spPr>
              <a:xfrm>
                <a:off x="527830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10" name="Google Shape;910;p21"/>
              <p:cNvCxnSpPr/>
              <p:nvPr/>
            </p:nvCxnSpPr>
            <p:spPr>
              <a:xfrm>
                <a:off x="563145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11" name="Google Shape;911;p21"/>
              <p:cNvCxnSpPr/>
              <p:nvPr/>
            </p:nvCxnSpPr>
            <p:spPr>
              <a:xfrm>
                <a:off x="598460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12" name="Google Shape;912;p21"/>
              <p:cNvCxnSpPr/>
              <p:nvPr/>
            </p:nvCxnSpPr>
            <p:spPr>
              <a:xfrm>
                <a:off x="633775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13" name="Google Shape;913;p21"/>
              <p:cNvCxnSpPr/>
              <p:nvPr/>
            </p:nvCxnSpPr>
            <p:spPr>
              <a:xfrm>
                <a:off x="669091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14" name="Google Shape;914;p21"/>
              <p:cNvCxnSpPr/>
              <p:nvPr/>
            </p:nvCxnSpPr>
            <p:spPr>
              <a:xfrm>
                <a:off x="704406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15" name="Google Shape;915;p21"/>
              <p:cNvCxnSpPr/>
              <p:nvPr/>
            </p:nvCxnSpPr>
            <p:spPr>
              <a:xfrm>
                <a:off x="739721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16" name="Google Shape;916;p21"/>
              <p:cNvCxnSpPr/>
              <p:nvPr/>
            </p:nvCxnSpPr>
            <p:spPr>
              <a:xfrm>
                <a:off x="775036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17" name="Google Shape;917;p21"/>
              <p:cNvCxnSpPr/>
              <p:nvPr/>
            </p:nvCxnSpPr>
            <p:spPr>
              <a:xfrm>
                <a:off x="810351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18" name="Google Shape;918;p21"/>
              <p:cNvCxnSpPr/>
              <p:nvPr/>
            </p:nvCxnSpPr>
            <p:spPr>
              <a:xfrm>
                <a:off x="845667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19" name="Google Shape;919;p21"/>
              <p:cNvCxnSpPr/>
              <p:nvPr/>
            </p:nvCxnSpPr>
            <p:spPr>
              <a:xfrm>
                <a:off x="880982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920" name="Google Shape;920;p21"/>
            <p:cNvCxnSpPr/>
            <p:nvPr/>
          </p:nvCxnSpPr>
          <p:spPr>
            <a:xfrm>
              <a:off x="-8700" y="2926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21" name="Google Shape;921;p21"/>
            <p:cNvCxnSpPr/>
            <p:nvPr/>
          </p:nvCxnSpPr>
          <p:spPr>
            <a:xfrm>
              <a:off x="-8700" y="7034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22" name="Google Shape;922;p21"/>
            <p:cNvCxnSpPr/>
            <p:nvPr/>
          </p:nvCxnSpPr>
          <p:spPr>
            <a:xfrm>
              <a:off x="-8700" y="10523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23" name="Google Shape;923;p21"/>
            <p:cNvCxnSpPr/>
            <p:nvPr/>
          </p:nvCxnSpPr>
          <p:spPr>
            <a:xfrm>
              <a:off x="-8700" y="14631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24" name="Google Shape;924;p21"/>
            <p:cNvCxnSpPr/>
            <p:nvPr/>
          </p:nvCxnSpPr>
          <p:spPr>
            <a:xfrm>
              <a:off x="-8700" y="18345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25" name="Google Shape;925;p21"/>
            <p:cNvCxnSpPr/>
            <p:nvPr/>
          </p:nvCxnSpPr>
          <p:spPr>
            <a:xfrm>
              <a:off x="-8700" y="22453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26" name="Google Shape;926;p21"/>
            <p:cNvCxnSpPr/>
            <p:nvPr/>
          </p:nvCxnSpPr>
          <p:spPr>
            <a:xfrm>
              <a:off x="-8700" y="25942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27" name="Google Shape;927;p21"/>
            <p:cNvCxnSpPr/>
            <p:nvPr/>
          </p:nvCxnSpPr>
          <p:spPr>
            <a:xfrm>
              <a:off x="-8700" y="30050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28" name="Google Shape;928;p21"/>
            <p:cNvCxnSpPr/>
            <p:nvPr/>
          </p:nvCxnSpPr>
          <p:spPr>
            <a:xfrm>
              <a:off x="-8700" y="33764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29" name="Google Shape;929;p21"/>
            <p:cNvCxnSpPr/>
            <p:nvPr/>
          </p:nvCxnSpPr>
          <p:spPr>
            <a:xfrm>
              <a:off x="-8700" y="37872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30" name="Google Shape;930;p21"/>
            <p:cNvCxnSpPr/>
            <p:nvPr/>
          </p:nvCxnSpPr>
          <p:spPr>
            <a:xfrm>
              <a:off x="-8700" y="41361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31" name="Google Shape;931;p21"/>
            <p:cNvCxnSpPr/>
            <p:nvPr/>
          </p:nvCxnSpPr>
          <p:spPr>
            <a:xfrm>
              <a:off x="-8700" y="45470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32" name="Google Shape;932;p21"/>
            <p:cNvCxnSpPr/>
            <p:nvPr/>
          </p:nvCxnSpPr>
          <p:spPr>
            <a:xfrm>
              <a:off x="-8700" y="48508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933" name="Google Shape;933;p21"/>
          <p:cNvGrpSpPr/>
          <p:nvPr/>
        </p:nvGrpSpPr>
        <p:grpSpPr>
          <a:xfrm>
            <a:off x="275216" y="116588"/>
            <a:ext cx="8406168" cy="4740375"/>
            <a:chOff x="155350" y="201563"/>
            <a:chExt cx="8686750" cy="4740375"/>
          </a:xfrm>
        </p:grpSpPr>
        <p:sp>
          <p:nvSpPr>
            <p:cNvPr id="934" name="Google Shape;934;p21"/>
            <p:cNvSpPr/>
            <p:nvPr/>
          </p:nvSpPr>
          <p:spPr>
            <a:xfrm>
              <a:off x="849450" y="201563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21"/>
            <p:cNvSpPr/>
            <p:nvPr/>
          </p:nvSpPr>
          <p:spPr>
            <a:xfrm>
              <a:off x="4695250" y="201563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36" name="Google Shape;936;p21"/>
            <p:cNvGrpSpPr/>
            <p:nvPr/>
          </p:nvGrpSpPr>
          <p:grpSpPr>
            <a:xfrm>
              <a:off x="155350" y="382538"/>
              <a:ext cx="8686750" cy="4559400"/>
              <a:chOff x="155350" y="382538"/>
              <a:chExt cx="8686750" cy="4559400"/>
            </a:xfrm>
          </p:grpSpPr>
          <p:sp>
            <p:nvSpPr>
              <p:cNvPr id="937" name="Google Shape;937;p21"/>
              <p:cNvSpPr/>
              <p:nvPr/>
            </p:nvSpPr>
            <p:spPr>
              <a:xfrm>
                <a:off x="302000" y="382538"/>
                <a:ext cx="8540100" cy="4559400"/>
              </a:xfrm>
              <a:prstGeom prst="roundRect">
                <a:avLst>
                  <a:gd fmla="val 2747" name="adj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rotWithShape="0" algn="bl" dir="2400000" dist="571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938" name="Google Shape;938;p2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55350" y="640650"/>
                <a:ext cx="291950" cy="27553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39" name="Google Shape;939;p21"/>
              <p:cNvPicPr preferRelativeResize="0"/>
              <p:nvPr/>
            </p:nvPicPr>
            <p:blipFill rotWithShape="1">
              <a:blip r:embed="rId2">
                <a:alphaModFix/>
              </a:blip>
              <a:srcRect b="53499" l="0" r="0" t="0"/>
              <a:stretch/>
            </p:blipFill>
            <p:spPr>
              <a:xfrm>
                <a:off x="155350" y="3402600"/>
                <a:ext cx="291950" cy="12812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940" name="Google Shape;940;p21"/>
          <p:cNvSpPr txBox="1"/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/>
        </p:txBody>
      </p:sp>
      <p:sp>
        <p:nvSpPr>
          <p:cNvPr id="941" name="Google Shape;941;p21"/>
          <p:cNvSpPr txBox="1"/>
          <p:nvPr>
            <p:ph idx="1" type="subTitle"/>
          </p:nvPr>
        </p:nvSpPr>
        <p:spPr>
          <a:xfrm>
            <a:off x="2828350" y="3375600"/>
            <a:ext cx="4107900" cy="90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2" name="Google Shape;942;p21"/>
          <p:cNvSpPr txBox="1"/>
          <p:nvPr>
            <p:ph idx="2" type="subTitle"/>
          </p:nvPr>
        </p:nvSpPr>
        <p:spPr>
          <a:xfrm>
            <a:off x="2828354" y="1813500"/>
            <a:ext cx="4107900" cy="90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3" name="Google Shape;943;p21"/>
          <p:cNvSpPr txBox="1"/>
          <p:nvPr>
            <p:ph idx="3" type="subTitle"/>
          </p:nvPr>
        </p:nvSpPr>
        <p:spPr>
          <a:xfrm>
            <a:off x="2828353" y="1412275"/>
            <a:ext cx="41079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0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9pPr>
          </a:lstStyle>
          <a:p/>
        </p:txBody>
      </p:sp>
      <p:sp>
        <p:nvSpPr>
          <p:cNvPr id="944" name="Google Shape;944;p21"/>
          <p:cNvSpPr txBox="1"/>
          <p:nvPr>
            <p:ph idx="4" type="subTitle"/>
          </p:nvPr>
        </p:nvSpPr>
        <p:spPr>
          <a:xfrm>
            <a:off x="2828354" y="2974375"/>
            <a:ext cx="41079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0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TITLE_AND_TWO_COLUMNS_1_1"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6" name="Google Shape;946;p22"/>
          <p:cNvGrpSpPr/>
          <p:nvPr/>
        </p:nvGrpSpPr>
        <p:grpSpPr>
          <a:xfrm>
            <a:off x="-8700" y="3750"/>
            <a:ext cx="9161400" cy="5160300"/>
            <a:chOff x="-8700" y="3750"/>
            <a:chExt cx="9161400" cy="5160300"/>
          </a:xfrm>
        </p:grpSpPr>
        <p:grpSp>
          <p:nvGrpSpPr>
            <p:cNvPr id="947" name="Google Shape;947;p22"/>
            <p:cNvGrpSpPr/>
            <p:nvPr/>
          </p:nvGrpSpPr>
          <p:grpSpPr>
            <a:xfrm>
              <a:off x="334175" y="3750"/>
              <a:ext cx="8475647" cy="5160300"/>
              <a:chOff x="334175" y="3750"/>
              <a:chExt cx="8475647" cy="5160300"/>
            </a:xfrm>
          </p:grpSpPr>
          <p:cxnSp>
            <p:nvCxnSpPr>
              <p:cNvPr id="948" name="Google Shape;948;p22"/>
              <p:cNvCxnSpPr/>
              <p:nvPr/>
            </p:nvCxnSpPr>
            <p:spPr>
              <a:xfrm>
                <a:off x="33417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49" name="Google Shape;949;p22"/>
              <p:cNvCxnSpPr/>
              <p:nvPr/>
            </p:nvCxnSpPr>
            <p:spPr>
              <a:xfrm>
                <a:off x="68732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50" name="Google Shape;950;p22"/>
              <p:cNvCxnSpPr/>
              <p:nvPr/>
            </p:nvCxnSpPr>
            <p:spPr>
              <a:xfrm>
                <a:off x="104047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51" name="Google Shape;951;p22"/>
              <p:cNvCxnSpPr/>
              <p:nvPr/>
            </p:nvCxnSpPr>
            <p:spPr>
              <a:xfrm>
                <a:off x="139363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52" name="Google Shape;952;p22"/>
              <p:cNvCxnSpPr/>
              <p:nvPr/>
            </p:nvCxnSpPr>
            <p:spPr>
              <a:xfrm>
                <a:off x="174678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53" name="Google Shape;953;p22"/>
              <p:cNvCxnSpPr/>
              <p:nvPr/>
            </p:nvCxnSpPr>
            <p:spPr>
              <a:xfrm>
                <a:off x="209993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54" name="Google Shape;954;p22"/>
              <p:cNvCxnSpPr/>
              <p:nvPr/>
            </p:nvCxnSpPr>
            <p:spPr>
              <a:xfrm>
                <a:off x="245308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55" name="Google Shape;955;p22"/>
              <p:cNvCxnSpPr/>
              <p:nvPr/>
            </p:nvCxnSpPr>
            <p:spPr>
              <a:xfrm>
                <a:off x="280623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56" name="Google Shape;956;p22"/>
              <p:cNvCxnSpPr/>
              <p:nvPr/>
            </p:nvCxnSpPr>
            <p:spPr>
              <a:xfrm>
                <a:off x="315939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57" name="Google Shape;957;p22"/>
              <p:cNvCxnSpPr/>
              <p:nvPr/>
            </p:nvCxnSpPr>
            <p:spPr>
              <a:xfrm>
                <a:off x="351254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58" name="Google Shape;958;p22"/>
              <p:cNvCxnSpPr/>
              <p:nvPr/>
            </p:nvCxnSpPr>
            <p:spPr>
              <a:xfrm>
                <a:off x="386569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59" name="Google Shape;959;p22"/>
              <p:cNvCxnSpPr/>
              <p:nvPr/>
            </p:nvCxnSpPr>
            <p:spPr>
              <a:xfrm>
                <a:off x="421884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60" name="Google Shape;960;p22"/>
              <p:cNvCxnSpPr/>
              <p:nvPr/>
            </p:nvCxnSpPr>
            <p:spPr>
              <a:xfrm>
                <a:off x="457199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61" name="Google Shape;961;p22"/>
              <p:cNvCxnSpPr/>
              <p:nvPr/>
            </p:nvCxnSpPr>
            <p:spPr>
              <a:xfrm>
                <a:off x="492515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62" name="Google Shape;962;p22"/>
              <p:cNvCxnSpPr/>
              <p:nvPr/>
            </p:nvCxnSpPr>
            <p:spPr>
              <a:xfrm>
                <a:off x="527830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63" name="Google Shape;963;p22"/>
              <p:cNvCxnSpPr/>
              <p:nvPr/>
            </p:nvCxnSpPr>
            <p:spPr>
              <a:xfrm>
                <a:off x="563145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64" name="Google Shape;964;p22"/>
              <p:cNvCxnSpPr/>
              <p:nvPr/>
            </p:nvCxnSpPr>
            <p:spPr>
              <a:xfrm>
                <a:off x="598460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65" name="Google Shape;965;p22"/>
              <p:cNvCxnSpPr/>
              <p:nvPr/>
            </p:nvCxnSpPr>
            <p:spPr>
              <a:xfrm>
                <a:off x="633775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66" name="Google Shape;966;p22"/>
              <p:cNvCxnSpPr/>
              <p:nvPr/>
            </p:nvCxnSpPr>
            <p:spPr>
              <a:xfrm>
                <a:off x="669091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67" name="Google Shape;967;p22"/>
              <p:cNvCxnSpPr/>
              <p:nvPr/>
            </p:nvCxnSpPr>
            <p:spPr>
              <a:xfrm>
                <a:off x="704406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68" name="Google Shape;968;p22"/>
              <p:cNvCxnSpPr/>
              <p:nvPr/>
            </p:nvCxnSpPr>
            <p:spPr>
              <a:xfrm>
                <a:off x="739721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69" name="Google Shape;969;p22"/>
              <p:cNvCxnSpPr/>
              <p:nvPr/>
            </p:nvCxnSpPr>
            <p:spPr>
              <a:xfrm>
                <a:off x="775036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70" name="Google Shape;970;p22"/>
              <p:cNvCxnSpPr/>
              <p:nvPr/>
            </p:nvCxnSpPr>
            <p:spPr>
              <a:xfrm>
                <a:off x="810351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71" name="Google Shape;971;p22"/>
              <p:cNvCxnSpPr/>
              <p:nvPr/>
            </p:nvCxnSpPr>
            <p:spPr>
              <a:xfrm>
                <a:off x="845667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72" name="Google Shape;972;p22"/>
              <p:cNvCxnSpPr/>
              <p:nvPr/>
            </p:nvCxnSpPr>
            <p:spPr>
              <a:xfrm>
                <a:off x="880982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973" name="Google Shape;973;p22"/>
            <p:cNvCxnSpPr/>
            <p:nvPr/>
          </p:nvCxnSpPr>
          <p:spPr>
            <a:xfrm>
              <a:off x="-8700" y="2926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74" name="Google Shape;974;p22"/>
            <p:cNvCxnSpPr/>
            <p:nvPr/>
          </p:nvCxnSpPr>
          <p:spPr>
            <a:xfrm>
              <a:off x="-8700" y="7034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75" name="Google Shape;975;p22"/>
            <p:cNvCxnSpPr/>
            <p:nvPr/>
          </p:nvCxnSpPr>
          <p:spPr>
            <a:xfrm>
              <a:off x="-8700" y="10523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76" name="Google Shape;976;p22"/>
            <p:cNvCxnSpPr/>
            <p:nvPr/>
          </p:nvCxnSpPr>
          <p:spPr>
            <a:xfrm>
              <a:off x="-8700" y="14631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77" name="Google Shape;977;p22"/>
            <p:cNvCxnSpPr/>
            <p:nvPr/>
          </p:nvCxnSpPr>
          <p:spPr>
            <a:xfrm>
              <a:off x="-8700" y="18345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78" name="Google Shape;978;p22"/>
            <p:cNvCxnSpPr/>
            <p:nvPr/>
          </p:nvCxnSpPr>
          <p:spPr>
            <a:xfrm>
              <a:off x="-8700" y="22453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79" name="Google Shape;979;p22"/>
            <p:cNvCxnSpPr/>
            <p:nvPr/>
          </p:nvCxnSpPr>
          <p:spPr>
            <a:xfrm>
              <a:off x="-8700" y="25942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80" name="Google Shape;980;p22"/>
            <p:cNvCxnSpPr/>
            <p:nvPr/>
          </p:nvCxnSpPr>
          <p:spPr>
            <a:xfrm>
              <a:off x="-8700" y="30050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81" name="Google Shape;981;p22"/>
            <p:cNvCxnSpPr/>
            <p:nvPr/>
          </p:nvCxnSpPr>
          <p:spPr>
            <a:xfrm>
              <a:off x="-8700" y="33764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82" name="Google Shape;982;p22"/>
            <p:cNvCxnSpPr/>
            <p:nvPr/>
          </p:nvCxnSpPr>
          <p:spPr>
            <a:xfrm>
              <a:off x="-8700" y="37872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83" name="Google Shape;983;p22"/>
            <p:cNvCxnSpPr/>
            <p:nvPr/>
          </p:nvCxnSpPr>
          <p:spPr>
            <a:xfrm>
              <a:off x="-8700" y="41361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84" name="Google Shape;984;p22"/>
            <p:cNvCxnSpPr/>
            <p:nvPr/>
          </p:nvCxnSpPr>
          <p:spPr>
            <a:xfrm>
              <a:off x="-8700" y="45470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85" name="Google Shape;985;p22"/>
            <p:cNvCxnSpPr/>
            <p:nvPr/>
          </p:nvCxnSpPr>
          <p:spPr>
            <a:xfrm>
              <a:off x="-8700" y="48508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986" name="Google Shape;986;p22"/>
          <p:cNvGrpSpPr/>
          <p:nvPr/>
        </p:nvGrpSpPr>
        <p:grpSpPr>
          <a:xfrm>
            <a:off x="275216" y="297563"/>
            <a:ext cx="8406168" cy="4788000"/>
            <a:chOff x="275216" y="297563"/>
            <a:chExt cx="8406168" cy="4788000"/>
          </a:xfrm>
        </p:grpSpPr>
        <p:grpSp>
          <p:nvGrpSpPr>
            <p:cNvPr id="987" name="Google Shape;987;p22"/>
            <p:cNvGrpSpPr/>
            <p:nvPr/>
          </p:nvGrpSpPr>
          <p:grpSpPr>
            <a:xfrm>
              <a:off x="275216" y="297563"/>
              <a:ext cx="8406168" cy="4559400"/>
              <a:chOff x="155350" y="382538"/>
              <a:chExt cx="8686750" cy="4559400"/>
            </a:xfrm>
          </p:grpSpPr>
          <p:sp>
            <p:nvSpPr>
              <p:cNvPr id="988" name="Google Shape;988;p22"/>
              <p:cNvSpPr/>
              <p:nvPr/>
            </p:nvSpPr>
            <p:spPr>
              <a:xfrm>
                <a:off x="302000" y="382538"/>
                <a:ext cx="8540100" cy="4559400"/>
              </a:xfrm>
              <a:prstGeom prst="roundRect">
                <a:avLst>
                  <a:gd fmla="val 2747" name="adj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rotWithShape="0" algn="bl" dir="2400000" dist="571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989" name="Google Shape;989;p2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55350" y="640650"/>
                <a:ext cx="291950" cy="27553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90" name="Google Shape;990;p22"/>
              <p:cNvPicPr preferRelativeResize="0"/>
              <p:nvPr/>
            </p:nvPicPr>
            <p:blipFill rotWithShape="1">
              <a:blip r:embed="rId2">
                <a:alphaModFix/>
              </a:blip>
              <a:srcRect b="53499" l="0" r="0" t="0"/>
              <a:stretch/>
            </p:blipFill>
            <p:spPr>
              <a:xfrm>
                <a:off x="155350" y="3402600"/>
                <a:ext cx="291950" cy="12812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91" name="Google Shape;991;p22"/>
            <p:cNvSpPr/>
            <p:nvPr/>
          </p:nvSpPr>
          <p:spPr>
            <a:xfrm flipH="1" rot="10800000">
              <a:off x="946897" y="4856963"/>
              <a:ext cx="1622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22"/>
            <p:cNvSpPr/>
            <p:nvPr/>
          </p:nvSpPr>
          <p:spPr>
            <a:xfrm flipH="1" rot="10800000">
              <a:off x="2807687" y="4856963"/>
              <a:ext cx="1622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22"/>
            <p:cNvSpPr/>
            <p:nvPr/>
          </p:nvSpPr>
          <p:spPr>
            <a:xfrm flipH="1" rot="10800000">
              <a:off x="4668477" y="4856963"/>
              <a:ext cx="1622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22"/>
            <p:cNvSpPr/>
            <p:nvPr/>
          </p:nvSpPr>
          <p:spPr>
            <a:xfrm flipH="1" rot="10800000">
              <a:off x="6529268" y="4856963"/>
              <a:ext cx="1622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95" name="Google Shape;995;p22"/>
          <p:cNvSpPr/>
          <p:nvPr/>
        </p:nvSpPr>
        <p:spPr>
          <a:xfrm>
            <a:off x="946897" y="116588"/>
            <a:ext cx="1622252" cy="2286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6" name="Google Shape;996;p22"/>
          <p:cNvSpPr/>
          <p:nvPr/>
        </p:nvSpPr>
        <p:spPr>
          <a:xfrm>
            <a:off x="2807687" y="116588"/>
            <a:ext cx="1622252" cy="2286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7" name="Google Shape;997;p22"/>
          <p:cNvSpPr/>
          <p:nvPr/>
        </p:nvSpPr>
        <p:spPr>
          <a:xfrm>
            <a:off x="4668477" y="116588"/>
            <a:ext cx="1622252" cy="2286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8" name="Google Shape;998;p22"/>
          <p:cNvSpPr/>
          <p:nvPr/>
        </p:nvSpPr>
        <p:spPr>
          <a:xfrm>
            <a:off x="6529268" y="116588"/>
            <a:ext cx="1622252" cy="2286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9" name="Google Shape;999;p22"/>
          <p:cNvSpPr txBox="1"/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/>
        </p:txBody>
      </p:sp>
      <p:sp>
        <p:nvSpPr>
          <p:cNvPr id="1000" name="Google Shape;1000;p22"/>
          <p:cNvSpPr txBox="1"/>
          <p:nvPr>
            <p:ph idx="1" type="subTitle"/>
          </p:nvPr>
        </p:nvSpPr>
        <p:spPr>
          <a:xfrm>
            <a:off x="4798232" y="1698800"/>
            <a:ext cx="2830500" cy="242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1" name="Google Shape;1001;p22"/>
          <p:cNvSpPr txBox="1"/>
          <p:nvPr>
            <p:ph idx="2" type="subTitle"/>
          </p:nvPr>
        </p:nvSpPr>
        <p:spPr>
          <a:xfrm>
            <a:off x="1515350" y="1698800"/>
            <a:ext cx="2830500" cy="242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3">
  <p:cSld name="TITLE_AND_TWO_COLUMNS_1_1_1"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23"/>
          <p:cNvGrpSpPr/>
          <p:nvPr/>
        </p:nvGrpSpPr>
        <p:grpSpPr>
          <a:xfrm>
            <a:off x="-8700" y="3750"/>
            <a:ext cx="9161400" cy="5160300"/>
            <a:chOff x="-8700" y="3750"/>
            <a:chExt cx="9161400" cy="5160300"/>
          </a:xfrm>
        </p:grpSpPr>
        <p:grpSp>
          <p:nvGrpSpPr>
            <p:cNvPr id="1004" name="Google Shape;1004;p23"/>
            <p:cNvGrpSpPr/>
            <p:nvPr/>
          </p:nvGrpSpPr>
          <p:grpSpPr>
            <a:xfrm>
              <a:off x="334175" y="3750"/>
              <a:ext cx="8475647" cy="5160300"/>
              <a:chOff x="334175" y="3750"/>
              <a:chExt cx="8475647" cy="5160300"/>
            </a:xfrm>
          </p:grpSpPr>
          <p:cxnSp>
            <p:nvCxnSpPr>
              <p:cNvPr id="1005" name="Google Shape;1005;p23"/>
              <p:cNvCxnSpPr/>
              <p:nvPr/>
            </p:nvCxnSpPr>
            <p:spPr>
              <a:xfrm>
                <a:off x="33417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06" name="Google Shape;1006;p23"/>
              <p:cNvCxnSpPr/>
              <p:nvPr/>
            </p:nvCxnSpPr>
            <p:spPr>
              <a:xfrm>
                <a:off x="68732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07" name="Google Shape;1007;p23"/>
              <p:cNvCxnSpPr/>
              <p:nvPr/>
            </p:nvCxnSpPr>
            <p:spPr>
              <a:xfrm>
                <a:off x="104047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08" name="Google Shape;1008;p23"/>
              <p:cNvCxnSpPr/>
              <p:nvPr/>
            </p:nvCxnSpPr>
            <p:spPr>
              <a:xfrm>
                <a:off x="139363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09" name="Google Shape;1009;p23"/>
              <p:cNvCxnSpPr/>
              <p:nvPr/>
            </p:nvCxnSpPr>
            <p:spPr>
              <a:xfrm>
                <a:off x="174678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10" name="Google Shape;1010;p23"/>
              <p:cNvCxnSpPr/>
              <p:nvPr/>
            </p:nvCxnSpPr>
            <p:spPr>
              <a:xfrm>
                <a:off x="209993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11" name="Google Shape;1011;p23"/>
              <p:cNvCxnSpPr/>
              <p:nvPr/>
            </p:nvCxnSpPr>
            <p:spPr>
              <a:xfrm>
                <a:off x="245308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12" name="Google Shape;1012;p23"/>
              <p:cNvCxnSpPr/>
              <p:nvPr/>
            </p:nvCxnSpPr>
            <p:spPr>
              <a:xfrm>
                <a:off x="280623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13" name="Google Shape;1013;p23"/>
              <p:cNvCxnSpPr/>
              <p:nvPr/>
            </p:nvCxnSpPr>
            <p:spPr>
              <a:xfrm>
                <a:off x="315939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14" name="Google Shape;1014;p23"/>
              <p:cNvCxnSpPr/>
              <p:nvPr/>
            </p:nvCxnSpPr>
            <p:spPr>
              <a:xfrm>
                <a:off x="351254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15" name="Google Shape;1015;p23"/>
              <p:cNvCxnSpPr/>
              <p:nvPr/>
            </p:nvCxnSpPr>
            <p:spPr>
              <a:xfrm>
                <a:off x="386569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16" name="Google Shape;1016;p23"/>
              <p:cNvCxnSpPr/>
              <p:nvPr/>
            </p:nvCxnSpPr>
            <p:spPr>
              <a:xfrm>
                <a:off x="421884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17" name="Google Shape;1017;p23"/>
              <p:cNvCxnSpPr/>
              <p:nvPr/>
            </p:nvCxnSpPr>
            <p:spPr>
              <a:xfrm>
                <a:off x="457199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18" name="Google Shape;1018;p23"/>
              <p:cNvCxnSpPr/>
              <p:nvPr/>
            </p:nvCxnSpPr>
            <p:spPr>
              <a:xfrm>
                <a:off x="492515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19" name="Google Shape;1019;p23"/>
              <p:cNvCxnSpPr/>
              <p:nvPr/>
            </p:nvCxnSpPr>
            <p:spPr>
              <a:xfrm>
                <a:off x="527830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20" name="Google Shape;1020;p23"/>
              <p:cNvCxnSpPr/>
              <p:nvPr/>
            </p:nvCxnSpPr>
            <p:spPr>
              <a:xfrm>
                <a:off x="563145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21" name="Google Shape;1021;p23"/>
              <p:cNvCxnSpPr/>
              <p:nvPr/>
            </p:nvCxnSpPr>
            <p:spPr>
              <a:xfrm>
                <a:off x="598460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22" name="Google Shape;1022;p23"/>
              <p:cNvCxnSpPr/>
              <p:nvPr/>
            </p:nvCxnSpPr>
            <p:spPr>
              <a:xfrm>
                <a:off x="633775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23" name="Google Shape;1023;p23"/>
              <p:cNvCxnSpPr/>
              <p:nvPr/>
            </p:nvCxnSpPr>
            <p:spPr>
              <a:xfrm>
                <a:off x="669091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24" name="Google Shape;1024;p23"/>
              <p:cNvCxnSpPr/>
              <p:nvPr/>
            </p:nvCxnSpPr>
            <p:spPr>
              <a:xfrm>
                <a:off x="704406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25" name="Google Shape;1025;p23"/>
              <p:cNvCxnSpPr/>
              <p:nvPr/>
            </p:nvCxnSpPr>
            <p:spPr>
              <a:xfrm>
                <a:off x="739721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26" name="Google Shape;1026;p23"/>
              <p:cNvCxnSpPr/>
              <p:nvPr/>
            </p:nvCxnSpPr>
            <p:spPr>
              <a:xfrm>
                <a:off x="775036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27" name="Google Shape;1027;p23"/>
              <p:cNvCxnSpPr/>
              <p:nvPr/>
            </p:nvCxnSpPr>
            <p:spPr>
              <a:xfrm>
                <a:off x="810351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28" name="Google Shape;1028;p23"/>
              <p:cNvCxnSpPr/>
              <p:nvPr/>
            </p:nvCxnSpPr>
            <p:spPr>
              <a:xfrm>
                <a:off x="845667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29" name="Google Shape;1029;p23"/>
              <p:cNvCxnSpPr/>
              <p:nvPr/>
            </p:nvCxnSpPr>
            <p:spPr>
              <a:xfrm>
                <a:off x="880982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1030" name="Google Shape;1030;p23"/>
            <p:cNvCxnSpPr/>
            <p:nvPr/>
          </p:nvCxnSpPr>
          <p:spPr>
            <a:xfrm>
              <a:off x="-8700" y="2926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31" name="Google Shape;1031;p23"/>
            <p:cNvCxnSpPr/>
            <p:nvPr/>
          </p:nvCxnSpPr>
          <p:spPr>
            <a:xfrm>
              <a:off x="-8700" y="7034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32" name="Google Shape;1032;p23"/>
            <p:cNvCxnSpPr/>
            <p:nvPr/>
          </p:nvCxnSpPr>
          <p:spPr>
            <a:xfrm>
              <a:off x="-8700" y="10523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33" name="Google Shape;1033;p23"/>
            <p:cNvCxnSpPr/>
            <p:nvPr/>
          </p:nvCxnSpPr>
          <p:spPr>
            <a:xfrm>
              <a:off x="-8700" y="14631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34" name="Google Shape;1034;p23"/>
            <p:cNvCxnSpPr/>
            <p:nvPr/>
          </p:nvCxnSpPr>
          <p:spPr>
            <a:xfrm>
              <a:off x="-8700" y="18345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35" name="Google Shape;1035;p23"/>
            <p:cNvCxnSpPr/>
            <p:nvPr/>
          </p:nvCxnSpPr>
          <p:spPr>
            <a:xfrm>
              <a:off x="-8700" y="22453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36" name="Google Shape;1036;p23"/>
            <p:cNvCxnSpPr/>
            <p:nvPr/>
          </p:nvCxnSpPr>
          <p:spPr>
            <a:xfrm>
              <a:off x="-8700" y="25942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37" name="Google Shape;1037;p23"/>
            <p:cNvCxnSpPr/>
            <p:nvPr/>
          </p:nvCxnSpPr>
          <p:spPr>
            <a:xfrm>
              <a:off x="-8700" y="30050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38" name="Google Shape;1038;p23"/>
            <p:cNvCxnSpPr/>
            <p:nvPr/>
          </p:nvCxnSpPr>
          <p:spPr>
            <a:xfrm>
              <a:off x="-8700" y="33764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39" name="Google Shape;1039;p23"/>
            <p:cNvCxnSpPr/>
            <p:nvPr/>
          </p:nvCxnSpPr>
          <p:spPr>
            <a:xfrm>
              <a:off x="-8700" y="37872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40" name="Google Shape;1040;p23"/>
            <p:cNvCxnSpPr/>
            <p:nvPr/>
          </p:nvCxnSpPr>
          <p:spPr>
            <a:xfrm>
              <a:off x="-8700" y="41361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41" name="Google Shape;1041;p23"/>
            <p:cNvCxnSpPr/>
            <p:nvPr/>
          </p:nvCxnSpPr>
          <p:spPr>
            <a:xfrm>
              <a:off x="-8700" y="45470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42" name="Google Shape;1042;p23"/>
            <p:cNvCxnSpPr/>
            <p:nvPr/>
          </p:nvCxnSpPr>
          <p:spPr>
            <a:xfrm>
              <a:off x="-8700" y="48508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043" name="Google Shape;1043;p23"/>
          <p:cNvGrpSpPr/>
          <p:nvPr/>
        </p:nvGrpSpPr>
        <p:grpSpPr>
          <a:xfrm>
            <a:off x="275216" y="116588"/>
            <a:ext cx="8406168" cy="4740375"/>
            <a:chOff x="155350" y="201563"/>
            <a:chExt cx="8686750" cy="4740375"/>
          </a:xfrm>
        </p:grpSpPr>
        <p:sp>
          <p:nvSpPr>
            <p:cNvPr id="1044" name="Google Shape;1044;p23"/>
            <p:cNvSpPr/>
            <p:nvPr/>
          </p:nvSpPr>
          <p:spPr>
            <a:xfrm>
              <a:off x="849450" y="201563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23"/>
            <p:cNvSpPr/>
            <p:nvPr/>
          </p:nvSpPr>
          <p:spPr>
            <a:xfrm>
              <a:off x="2772350" y="201563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23"/>
            <p:cNvSpPr/>
            <p:nvPr/>
          </p:nvSpPr>
          <p:spPr>
            <a:xfrm>
              <a:off x="4695250" y="201563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047" name="Google Shape;1047;p23"/>
            <p:cNvGrpSpPr/>
            <p:nvPr/>
          </p:nvGrpSpPr>
          <p:grpSpPr>
            <a:xfrm>
              <a:off x="155350" y="382538"/>
              <a:ext cx="8686750" cy="4559400"/>
              <a:chOff x="155350" y="382538"/>
              <a:chExt cx="8686750" cy="4559400"/>
            </a:xfrm>
          </p:grpSpPr>
          <p:sp>
            <p:nvSpPr>
              <p:cNvPr id="1048" name="Google Shape;1048;p23"/>
              <p:cNvSpPr/>
              <p:nvPr/>
            </p:nvSpPr>
            <p:spPr>
              <a:xfrm>
                <a:off x="302000" y="382538"/>
                <a:ext cx="8540100" cy="4559400"/>
              </a:xfrm>
              <a:prstGeom prst="roundRect">
                <a:avLst>
                  <a:gd fmla="val 2747" name="adj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rotWithShape="0" algn="bl" dir="2400000" dist="571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1049" name="Google Shape;1049;p2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55350" y="640650"/>
                <a:ext cx="291950" cy="27553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50" name="Google Shape;1050;p23"/>
              <p:cNvPicPr preferRelativeResize="0"/>
              <p:nvPr/>
            </p:nvPicPr>
            <p:blipFill rotWithShape="1">
              <a:blip r:embed="rId2">
                <a:alphaModFix/>
              </a:blip>
              <a:srcRect b="53499" l="0" r="0" t="0"/>
              <a:stretch/>
            </p:blipFill>
            <p:spPr>
              <a:xfrm>
                <a:off x="155350" y="3402600"/>
                <a:ext cx="291950" cy="12812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051" name="Google Shape;1051;p23"/>
          <p:cNvSpPr txBox="1"/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/>
        </p:txBody>
      </p:sp>
      <p:sp>
        <p:nvSpPr>
          <p:cNvPr id="1052" name="Google Shape;1052;p23"/>
          <p:cNvSpPr txBox="1"/>
          <p:nvPr>
            <p:ph idx="1" type="subTitle"/>
          </p:nvPr>
        </p:nvSpPr>
        <p:spPr>
          <a:xfrm>
            <a:off x="4631913" y="1965500"/>
            <a:ext cx="3747600" cy="242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53" name="Google Shape;1053;p23"/>
          <p:cNvSpPr txBox="1"/>
          <p:nvPr>
            <p:ph idx="2" type="subTitle"/>
          </p:nvPr>
        </p:nvSpPr>
        <p:spPr>
          <a:xfrm>
            <a:off x="764488" y="1965500"/>
            <a:ext cx="3747600" cy="242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54" name="Google Shape;1054;p23"/>
          <p:cNvSpPr txBox="1"/>
          <p:nvPr>
            <p:ph idx="3" type="subTitle"/>
          </p:nvPr>
        </p:nvSpPr>
        <p:spPr>
          <a:xfrm>
            <a:off x="764487" y="1541500"/>
            <a:ext cx="3747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0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9pPr>
          </a:lstStyle>
          <a:p/>
        </p:txBody>
      </p:sp>
      <p:sp>
        <p:nvSpPr>
          <p:cNvPr id="1055" name="Google Shape;1055;p23"/>
          <p:cNvSpPr txBox="1"/>
          <p:nvPr>
            <p:ph idx="4" type="subTitle"/>
          </p:nvPr>
        </p:nvSpPr>
        <p:spPr>
          <a:xfrm>
            <a:off x="4631918" y="1541500"/>
            <a:ext cx="3747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0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"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" name="Google Shape;1057;p24"/>
          <p:cNvGrpSpPr/>
          <p:nvPr/>
        </p:nvGrpSpPr>
        <p:grpSpPr>
          <a:xfrm>
            <a:off x="-8700" y="3750"/>
            <a:ext cx="9161400" cy="5160300"/>
            <a:chOff x="-8700" y="3750"/>
            <a:chExt cx="9161400" cy="5160300"/>
          </a:xfrm>
        </p:grpSpPr>
        <p:grpSp>
          <p:nvGrpSpPr>
            <p:cNvPr id="1058" name="Google Shape;1058;p24"/>
            <p:cNvGrpSpPr/>
            <p:nvPr/>
          </p:nvGrpSpPr>
          <p:grpSpPr>
            <a:xfrm>
              <a:off x="334175" y="3750"/>
              <a:ext cx="8475647" cy="5160300"/>
              <a:chOff x="334175" y="3750"/>
              <a:chExt cx="8475647" cy="5160300"/>
            </a:xfrm>
          </p:grpSpPr>
          <p:cxnSp>
            <p:nvCxnSpPr>
              <p:cNvPr id="1059" name="Google Shape;1059;p24"/>
              <p:cNvCxnSpPr/>
              <p:nvPr/>
            </p:nvCxnSpPr>
            <p:spPr>
              <a:xfrm>
                <a:off x="33417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60" name="Google Shape;1060;p24"/>
              <p:cNvCxnSpPr/>
              <p:nvPr/>
            </p:nvCxnSpPr>
            <p:spPr>
              <a:xfrm>
                <a:off x="68732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61" name="Google Shape;1061;p24"/>
              <p:cNvCxnSpPr/>
              <p:nvPr/>
            </p:nvCxnSpPr>
            <p:spPr>
              <a:xfrm>
                <a:off x="104047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62" name="Google Shape;1062;p24"/>
              <p:cNvCxnSpPr/>
              <p:nvPr/>
            </p:nvCxnSpPr>
            <p:spPr>
              <a:xfrm>
                <a:off x="139363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63" name="Google Shape;1063;p24"/>
              <p:cNvCxnSpPr/>
              <p:nvPr/>
            </p:nvCxnSpPr>
            <p:spPr>
              <a:xfrm>
                <a:off x="174678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64" name="Google Shape;1064;p24"/>
              <p:cNvCxnSpPr/>
              <p:nvPr/>
            </p:nvCxnSpPr>
            <p:spPr>
              <a:xfrm>
                <a:off x="209993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65" name="Google Shape;1065;p24"/>
              <p:cNvCxnSpPr/>
              <p:nvPr/>
            </p:nvCxnSpPr>
            <p:spPr>
              <a:xfrm>
                <a:off x="245308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66" name="Google Shape;1066;p24"/>
              <p:cNvCxnSpPr/>
              <p:nvPr/>
            </p:nvCxnSpPr>
            <p:spPr>
              <a:xfrm>
                <a:off x="280623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67" name="Google Shape;1067;p24"/>
              <p:cNvCxnSpPr/>
              <p:nvPr/>
            </p:nvCxnSpPr>
            <p:spPr>
              <a:xfrm>
                <a:off x="315939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68" name="Google Shape;1068;p24"/>
              <p:cNvCxnSpPr/>
              <p:nvPr/>
            </p:nvCxnSpPr>
            <p:spPr>
              <a:xfrm>
                <a:off x="351254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69" name="Google Shape;1069;p24"/>
              <p:cNvCxnSpPr/>
              <p:nvPr/>
            </p:nvCxnSpPr>
            <p:spPr>
              <a:xfrm>
                <a:off x="386569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70" name="Google Shape;1070;p24"/>
              <p:cNvCxnSpPr/>
              <p:nvPr/>
            </p:nvCxnSpPr>
            <p:spPr>
              <a:xfrm>
                <a:off x="421884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71" name="Google Shape;1071;p24"/>
              <p:cNvCxnSpPr/>
              <p:nvPr/>
            </p:nvCxnSpPr>
            <p:spPr>
              <a:xfrm>
                <a:off x="457199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72" name="Google Shape;1072;p24"/>
              <p:cNvCxnSpPr/>
              <p:nvPr/>
            </p:nvCxnSpPr>
            <p:spPr>
              <a:xfrm>
                <a:off x="492515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73" name="Google Shape;1073;p24"/>
              <p:cNvCxnSpPr/>
              <p:nvPr/>
            </p:nvCxnSpPr>
            <p:spPr>
              <a:xfrm>
                <a:off x="527830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74" name="Google Shape;1074;p24"/>
              <p:cNvCxnSpPr/>
              <p:nvPr/>
            </p:nvCxnSpPr>
            <p:spPr>
              <a:xfrm>
                <a:off x="563145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75" name="Google Shape;1075;p24"/>
              <p:cNvCxnSpPr/>
              <p:nvPr/>
            </p:nvCxnSpPr>
            <p:spPr>
              <a:xfrm>
                <a:off x="598460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76" name="Google Shape;1076;p24"/>
              <p:cNvCxnSpPr/>
              <p:nvPr/>
            </p:nvCxnSpPr>
            <p:spPr>
              <a:xfrm>
                <a:off x="633775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77" name="Google Shape;1077;p24"/>
              <p:cNvCxnSpPr/>
              <p:nvPr/>
            </p:nvCxnSpPr>
            <p:spPr>
              <a:xfrm>
                <a:off x="669091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78" name="Google Shape;1078;p24"/>
              <p:cNvCxnSpPr/>
              <p:nvPr/>
            </p:nvCxnSpPr>
            <p:spPr>
              <a:xfrm>
                <a:off x="704406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79" name="Google Shape;1079;p24"/>
              <p:cNvCxnSpPr/>
              <p:nvPr/>
            </p:nvCxnSpPr>
            <p:spPr>
              <a:xfrm>
                <a:off x="739721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80" name="Google Shape;1080;p24"/>
              <p:cNvCxnSpPr/>
              <p:nvPr/>
            </p:nvCxnSpPr>
            <p:spPr>
              <a:xfrm>
                <a:off x="775036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81" name="Google Shape;1081;p24"/>
              <p:cNvCxnSpPr/>
              <p:nvPr/>
            </p:nvCxnSpPr>
            <p:spPr>
              <a:xfrm>
                <a:off x="810351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82" name="Google Shape;1082;p24"/>
              <p:cNvCxnSpPr/>
              <p:nvPr/>
            </p:nvCxnSpPr>
            <p:spPr>
              <a:xfrm>
                <a:off x="845667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83" name="Google Shape;1083;p24"/>
              <p:cNvCxnSpPr/>
              <p:nvPr/>
            </p:nvCxnSpPr>
            <p:spPr>
              <a:xfrm>
                <a:off x="880982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1084" name="Google Shape;1084;p24"/>
            <p:cNvCxnSpPr/>
            <p:nvPr/>
          </p:nvCxnSpPr>
          <p:spPr>
            <a:xfrm>
              <a:off x="-8700" y="2926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85" name="Google Shape;1085;p24"/>
            <p:cNvCxnSpPr/>
            <p:nvPr/>
          </p:nvCxnSpPr>
          <p:spPr>
            <a:xfrm>
              <a:off x="-8700" y="7034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86" name="Google Shape;1086;p24"/>
            <p:cNvCxnSpPr/>
            <p:nvPr/>
          </p:nvCxnSpPr>
          <p:spPr>
            <a:xfrm>
              <a:off x="-8700" y="10523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87" name="Google Shape;1087;p24"/>
            <p:cNvCxnSpPr/>
            <p:nvPr/>
          </p:nvCxnSpPr>
          <p:spPr>
            <a:xfrm>
              <a:off x="-8700" y="14631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88" name="Google Shape;1088;p24"/>
            <p:cNvCxnSpPr/>
            <p:nvPr/>
          </p:nvCxnSpPr>
          <p:spPr>
            <a:xfrm>
              <a:off x="-8700" y="18345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89" name="Google Shape;1089;p24"/>
            <p:cNvCxnSpPr/>
            <p:nvPr/>
          </p:nvCxnSpPr>
          <p:spPr>
            <a:xfrm>
              <a:off x="-8700" y="22453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90" name="Google Shape;1090;p24"/>
            <p:cNvCxnSpPr/>
            <p:nvPr/>
          </p:nvCxnSpPr>
          <p:spPr>
            <a:xfrm>
              <a:off x="-8700" y="25942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91" name="Google Shape;1091;p24"/>
            <p:cNvCxnSpPr/>
            <p:nvPr/>
          </p:nvCxnSpPr>
          <p:spPr>
            <a:xfrm>
              <a:off x="-8700" y="30050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92" name="Google Shape;1092;p24"/>
            <p:cNvCxnSpPr/>
            <p:nvPr/>
          </p:nvCxnSpPr>
          <p:spPr>
            <a:xfrm>
              <a:off x="-8700" y="33764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93" name="Google Shape;1093;p24"/>
            <p:cNvCxnSpPr/>
            <p:nvPr/>
          </p:nvCxnSpPr>
          <p:spPr>
            <a:xfrm>
              <a:off x="-8700" y="37872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94" name="Google Shape;1094;p24"/>
            <p:cNvCxnSpPr/>
            <p:nvPr/>
          </p:nvCxnSpPr>
          <p:spPr>
            <a:xfrm>
              <a:off x="-8700" y="41361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95" name="Google Shape;1095;p24"/>
            <p:cNvCxnSpPr/>
            <p:nvPr/>
          </p:nvCxnSpPr>
          <p:spPr>
            <a:xfrm>
              <a:off x="-8700" y="45470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96" name="Google Shape;1096;p24"/>
            <p:cNvCxnSpPr/>
            <p:nvPr/>
          </p:nvCxnSpPr>
          <p:spPr>
            <a:xfrm>
              <a:off x="-8700" y="48508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097" name="Google Shape;1097;p24"/>
          <p:cNvGrpSpPr/>
          <p:nvPr/>
        </p:nvGrpSpPr>
        <p:grpSpPr>
          <a:xfrm>
            <a:off x="275216" y="116588"/>
            <a:ext cx="8406168" cy="4740375"/>
            <a:chOff x="155350" y="201563"/>
            <a:chExt cx="8686750" cy="4740375"/>
          </a:xfrm>
        </p:grpSpPr>
        <p:sp>
          <p:nvSpPr>
            <p:cNvPr id="1098" name="Google Shape;1098;p24"/>
            <p:cNvSpPr/>
            <p:nvPr/>
          </p:nvSpPr>
          <p:spPr>
            <a:xfrm>
              <a:off x="2772350" y="201563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9" name="Google Shape;1099;p24"/>
            <p:cNvSpPr/>
            <p:nvPr/>
          </p:nvSpPr>
          <p:spPr>
            <a:xfrm>
              <a:off x="4695250" y="201563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100" name="Google Shape;1100;p24"/>
            <p:cNvGrpSpPr/>
            <p:nvPr/>
          </p:nvGrpSpPr>
          <p:grpSpPr>
            <a:xfrm>
              <a:off x="155350" y="382538"/>
              <a:ext cx="8686750" cy="4559400"/>
              <a:chOff x="155350" y="382538"/>
              <a:chExt cx="8686750" cy="4559400"/>
            </a:xfrm>
          </p:grpSpPr>
          <p:sp>
            <p:nvSpPr>
              <p:cNvPr id="1101" name="Google Shape;1101;p24"/>
              <p:cNvSpPr/>
              <p:nvPr/>
            </p:nvSpPr>
            <p:spPr>
              <a:xfrm>
                <a:off x="302000" y="382538"/>
                <a:ext cx="8540100" cy="4559400"/>
              </a:xfrm>
              <a:prstGeom prst="roundRect">
                <a:avLst>
                  <a:gd fmla="val 2747" name="adj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rotWithShape="0" algn="bl" dir="2400000" dist="571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1102" name="Google Shape;1102;p2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55350" y="640650"/>
                <a:ext cx="291950" cy="27553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03" name="Google Shape;1103;p24"/>
              <p:cNvPicPr preferRelativeResize="0"/>
              <p:nvPr/>
            </p:nvPicPr>
            <p:blipFill rotWithShape="1">
              <a:blip r:embed="rId2">
                <a:alphaModFix/>
              </a:blip>
              <a:srcRect b="53499" l="0" r="0" t="0"/>
              <a:stretch/>
            </p:blipFill>
            <p:spPr>
              <a:xfrm>
                <a:off x="155350" y="3402600"/>
                <a:ext cx="291950" cy="12812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104" name="Google Shape;1104;p24"/>
          <p:cNvSpPr txBox="1"/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/>
        </p:txBody>
      </p:sp>
      <p:sp>
        <p:nvSpPr>
          <p:cNvPr id="1105" name="Google Shape;1105;p24"/>
          <p:cNvSpPr txBox="1"/>
          <p:nvPr>
            <p:ph idx="1" type="subTitle"/>
          </p:nvPr>
        </p:nvSpPr>
        <p:spPr>
          <a:xfrm>
            <a:off x="939075" y="2903300"/>
            <a:ext cx="2305500" cy="86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6" name="Google Shape;1106;p24"/>
          <p:cNvSpPr txBox="1"/>
          <p:nvPr>
            <p:ph idx="2" type="subTitle"/>
          </p:nvPr>
        </p:nvSpPr>
        <p:spPr>
          <a:xfrm>
            <a:off x="3419246" y="2903300"/>
            <a:ext cx="2305500" cy="86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7" name="Google Shape;1107;p24"/>
          <p:cNvSpPr txBox="1"/>
          <p:nvPr>
            <p:ph idx="3" type="subTitle"/>
          </p:nvPr>
        </p:nvSpPr>
        <p:spPr>
          <a:xfrm>
            <a:off x="5899424" y="2903300"/>
            <a:ext cx="2305500" cy="86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8" name="Google Shape;1108;p24"/>
          <p:cNvSpPr txBox="1"/>
          <p:nvPr>
            <p:ph idx="4" type="subTitle"/>
          </p:nvPr>
        </p:nvSpPr>
        <p:spPr>
          <a:xfrm>
            <a:off x="939075" y="2495000"/>
            <a:ext cx="23055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0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9pPr>
          </a:lstStyle>
          <a:p/>
        </p:txBody>
      </p:sp>
      <p:sp>
        <p:nvSpPr>
          <p:cNvPr id="1109" name="Google Shape;1109;p24"/>
          <p:cNvSpPr txBox="1"/>
          <p:nvPr>
            <p:ph idx="5" type="subTitle"/>
          </p:nvPr>
        </p:nvSpPr>
        <p:spPr>
          <a:xfrm>
            <a:off x="3419250" y="2495000"/>
            <a:ext cx="23055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0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9pPr>
          </a:lstStyle>
          <a:p/>
        </p:txBody>
      </p:sp>
      <p:sp>
        <p:nvSpPr>
          <p:cNvPr id="1110" name="Google Shape;1110;p24"/>
          <p:cNvSpPr txBox="1"/>
          <p:nvPr>
            <p:ph idx="6" type="subTitle"/>
          </p:nvPr>
        </p:nvSpPr>
        <p:spPr>
          <a:xfrm>
            <a:off x="5899423" y="2495000"/>
            <a:ext cx="23055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0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spTree>
      <p:nvGrpSpPr>
        <p:cNvPr id="111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2" name="Google Shape;1112;p25"/>
          <p:cNvGrpSpPr/>
          <p:nvPr/>
        </p:nvGrpSpPr>
        <p:grpSpPr>
          <a:xfrm>
            <a:off x="-8700" y="3750"/>
            <a:ext cx="9161400" cy="5160300"/>
            <a:chOff x="-8700" y="3750"/>
            <a:chExt cx="9161400" cy="5160300"/>
          </a:xfrm>
        </p:grpSpPr>
        <p:grpSp>
          <p:nvGrpSpPr>
            <p:cNvPr id="1113" name="Google Shape;1113;p25"/>
            <p:cNvGrpSpPr/>
            <p:nvPr/>
          </p:nvGrpSpPr>
          <p:grpSpPr>
            <a:xfrm>
              <a:off x="334175" y="3750"/>
              <a:ext cx="8475647" cy="5160300"/>
              <a:chOff x="334175" y="3750"/>
              <a:chExt cx="8475647" cy="5160300"/>
            </a:xfrm>
          </p:grpSpPr>
          <p:cxnSp>
            <p:nvCxnSpPr>
              <p:cNvPr id="1114" name="Google Shape;1114;p25"/>
              <p:cNvCxnSpPr/>
              <p:nvPr/>
            </p:nvCxnSpPr>
            <p:spPr>
              <a:xfrm>
                <a:off x="33417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15" name="Google Shape;1115;p25"/>
              <p:cNvCxnSpPr/>
              <p:nvPr/>
            </p:nvCxnSpPr>
            <p:spPr>
              <a:xfrm>
                <a:off x="68732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16" name="Google Shape;1116;p25"/>
              <p:cNvCxnSpPr/>
              <p:nvPr/>
            </p:nvCxnSpPr>
            <p:spPr>
              <a:xfrm>
                <a:off x="104047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17" name="Google Shape;1117;p25"/>
              <p:cNvCxnSpPr/>
              <p:nvPr/>
            </p:nvCxnSpPr>
            <p:spPr>
              <a:xfrm>
                <a:off x="139363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18" name="Google Shape;1118;p25"/>
              <p:cNvCxnSpPr/>
              <p:nvPr/>
            </p:nvCxnSpPr>
            <p:spPr>
              <a:xfrm>
                <a:off x="174678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19" name="Google Shape;1119;p25"/>
              <p:cNvCxnSpPr/>
              <p:nvPr/>
            </p:nvCxnSpPr>
            <p:spPr>
              <a:xfrm>
                <a:off x="209993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20" name="Google Shape;1120;p25"/>
              <p:cNvCxnSpPr/>
              <p:nvPr/>
            </p:nvCxnSpPr>
            <p:spPr>
              <a:xfrm>
                <a:off x="245308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21" name="Google Shape;1121;p25"/>
              <p:cNvCxnSpPr/>
              <p:nvPr/>
            </p:nvCxnSpPr>
            <p:spPr>
              <a:xfrm>
                <a:off x="280623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22" name="Google Shape;1122;p25"/>
              <p:cNvCxnSpPr/>
              <p:nvPr/>
            </p:nvCxnSpPr>
            <p:spPr>
              <a:xfrm>
                <a:off x="315939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23" name="Google Shape;1123;p25"/>
              <p:cNvCxnSpPr/>
              <p:nvPr/>
            </p:nvCxnSpPr>
            <p:spPr>
              <a:xfrm>
                <a:off x="351254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24" name="Google Shape;1124;p25"/>
              <p:cNvCxnSpPr/>
              <p:nvPr/>
            </p:nvCxnSpPr>
            <p:spPr>
              <a:xfrm>
                <a:off x="386569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25" name="Google Shape;1125;p25"/>
              <p:cNvCxnSpPr/>
              <p:nvPr/>
            </p:nvCxnSpPr>
            <p:spPr>
              <a:xfrm>
                <a:off x="421884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26" name="Google Shape;1126;p25"/>
              <p:cNvCxnSpPr/>
              <p:nvPr/>
            </p:nvCxnSpPr>
            <p:spPr>
              <a:xfrm>
                <a:off x="457199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27" name="Google Shape;1127;p25"/>
              <p:cNvCxnSpPr/>
              <p:nvPr/>
            </p:nvCxnSpPr>
            <p:spPr>
              <a:xfrm>
                <a:off x="492515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28" name="Google Shape;1128;p25"/>
              <p:cNvCxnSpPr/>
              <p:nvPr/>
            </p:nvCxnSpPr>
            <p:spPr>
              <a:xfrm>
                <a:off x="527830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29" name="Google Shape;1129;p25"/>
              <p:cNvCxnSpPr/>
              <p:nvPr/>
            </p:nvCxnSpPr>
            <p:spPr>
              <a:xfrm>
                <a:off x="563145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30" name="Google Shape;1130;p25"/>
              <p:cNvCxnSpPr/>
              <p:nvPr/>
            </p:nvCxnSpPr>
            <p:spPr>
              <a:xfrm>
                <a:off x="598460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31" name="Google Shape;1131;p25"/>
              <p:cNvCxnSpPr/>
              <p:nvPr/>
            </p:nvCxnSpPr>
            <p:spPr>
              <a:xfrm>
                <a:off x="633775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32" name="Google Shape;1132;p25"/>
              <p:cNvCxnSpPr/>
              <p:nvPr/>
            </p:nvCxnSpPr>
            <p:spPr>
              <a:xfrm>
                <a:off x="669091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33" name="Google Shape;1133;p25"/>
              <p:cNvCxnSpPr/>
              <p:nvPr/>
            </p:nvCxnSpPr>
            <p:spPr>
              <a:xfrm>
                <a:off x="704406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34" name="Google Shape;1134;p25"/>
              <p:cNvCxnSpPr/>
              <p:nvPr/>
            </p:nvCxnSpPr>
            <p:spPr>
              <a:xfrm>
                <a:off x="739721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35" name="Google Shape;1135;p25"/>
              <p:cNvCxnSpPr/>
              <p:nvPr/>
            </p:nvCxnSpPr>
            <p:spPr>
              <a:xfrm>
                <a:off x="775036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36" name="Google Shape;1136;p25"/>
              <p:cNvCxnSpPr/>
              <p:nvPr/>
            </p:nvCxnSpPr>
            <p:spPr>
              <a:xfrm>
                <a:off x="810351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37" name="Google Shape;1137;p25"/>
              <p:cNvCxnSpPr/>
              <p:nvPr/>
            </p:nvCxnSpPr>
            <p:spPr>
              <a:xfrm>
                <a:off x="845667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38" name="Google Shape;1138;p25"/>
              <p:cNvCxnSpPr/>
              <p:nvPr/>
            </p:nvCxnSpPr>
            <p:spPr>
              <a:xfrm>
                <a:off x="880982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1139" name="Google Shape;1139;p25"/>
            <p:cNvCxnSpPr/>
            <p:nvPr/>
          </p:nvCxnSpPr>
          <p:spPr>
            <a:xfrm>
              <a:off x="-8700" y="2926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40" name="Google Shape;1140;p25"/>
            <p:cNvCxnSpPr/>
            <p:nvPr/>
          </p:nvCxnSpPr>
          <p:spPr>
            <a:xfrm>
              <a:off x="-8700" y="7034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41" name="Google Shape;1141;p25"/>
            <p:cNvCxnSpPr/>
            <p:nvPr/>
          </p:nvCxnSpPr>
          <p:spPr>
            <a:xfrm>
              <a:off x="-8700" y="10523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42" name="Google Shape;1142;p25"/>
            <p:cNvCxnSpPr/>
            <p:nvPr/>
          </p:nvCxnSpPr>
          <p:spPr>
            <a:xfrm>
              <a:off x="-8700" y="14631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43" name="Google Shape;1143;p25"/>
            <p:cNvCxnSpPr/>
            <p:nvPr/>
          </p:nvCxnSpPr>
          <p:spPr>
            <a:xfrm>
              <a:off x="-8700" y="18345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44" name="Google Shape;1144;p25"/>
            <p:cNvCxnSpPr/>
            <p:nvPr/>
          </p:nvCxnSpPr>
          <p:spPr>
            <a:xfrm>
              <a:off x="-8700" y="22453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45" name="Google Shape;1145;p25"/>
            <p:cNvCxnSpPr/>
            <p:nvPr/>
          </p:nvCxnSpPr>
          <p:spPr>
            <a:xfrm>
              <a:off x="-8700" y="25942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46" name="Google Shape;1146;p25"/>
            <p:cNvCxnSpPr/>
            <p:nvPr/>
          </p:nvCxnSpPr>
          <p:spPr>
            <a:xfrm>
              <a:off x="-8700" y="30050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47" name="Google Shape;1147;p25"/>
            <p:cNvCxnSpPr/>
            <p:nvPr/>
          </p:nvCxnSpPr>
          <p:spPr>
            <a:xfrm>
              <a:off x="-8700" y="33764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48" name="Google Shape;1148;p25"/>
            <p:cNvCxnSpPr/>
            <p:nvPr/>
          </p:nvCxnSpPr>
          <p:spPr>
            <a:xfrm>
              <a:off x="-8700" y="37872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49" name="Google Shape;1149;p25"/>
            <p:cNvCxnSpPr/>
            <p:nvPr/>
          </p:nvCxnSpPr>
          <p:spPr>
            <a:xfrm>
              <a:off x="-8700" y="41361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50" name="Google Shape;1150;p25"/>
            <p:cNvCxnSpPr/>
            <p:nvPr/>
          </p:nvCxnSpPr>
          <p:spPr>
            <a:xfrm>
              <a:off x="-8700" y="45470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51" name="Google Shape;1151;p25"/>
            <p:cNvCxnSpPr/>
            <p:nvPr/>
          </p:nvCxnSpPr>
          <p:spPr>
            <a:xfrm>
              <a:off x="-8700" y="48508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152" name="Google Shape;1152;p25"/>
          <p:cNvGrpSpPr/>
          <p:nvPr/>
        </p:nvGrpSpPr>
        <p:grpSpPr>
          <a:xfrm>
            <a:off x="275216" y="116588"/>
            <a:ext cx="8406168" cy="4740375"/>
            <a:chOff x="155350" y="201563"/>
            <a:chExt cx="8686750" cy="4740375"/>
          </a:xfrm>
        </p:grpSpPr>
        <p:sp>
          <p:nvSpPr>
            <p:cNvPr id="1153" name="Google Shape;1153;p25"/>
            <p:cNvSpPr/>
            <p:nvPr/>
          </p:nvSpPr>
          <p:spPr>
            <a:xfrm>
              <a:off x="2772350" y="201563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4" name="Google Shape;1154;p25"/>
            <p:cNvSpPr/>
            <p:nvPr/>
          </p:nvSpPr>
          <p:spPr>
            <a:xfrm>
              <a:off x="6618150" y="201563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155" name="Google Shape;1155;p25"/>
            <p:cNvGrpSpPr/>
            <p:nvPr/>
          </p:nvGrpSpPr>
          <p:grpSpPr>
            <a:xfrm>
              <a:off x="155350" y="382538"/>
              <a:ext cx="8686750" cy="4559400"/>
              <a:chOff x="155350" y="382538"/>
              <a:chExt cx="8686750" cy="4559400"/>
            </a:xfrm>
          </p:grpSpPr>
          <p:sp>
            <p:nvSpPr>
              <p:cNvPr id="1156" name="Google Shape;1156;p25"/>
              <p:cNvSpPr/>
              <p:nvPr/>
            </p:nvSpPr>
            <p:spPr>
              <a:xfrm>
                <a:off x="302000" y="382538"/>
                <a:ext cx="8540100" cy="4559400"/>
              </a:xfrm>
              <a:prstGeom prst="roundRect">
                <a:avLst>
                  <a:gd fmla="val 2747" name="adj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rotWithShape="0" algn="bl" dir="2400000" dist="571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1157" name="Google Shape;1157;p2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55350" y="640650"/>
                <a:ext cx="291950" cy="27553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58" name="Google Shape;1158;p25"/>
              <p:cNvPicPr preferRelativeResize="0"/>
              <p:nvPr/>
            </p:nvPicPr>
            <p:blipFill rotWithShape="1">
              <a:blip r:embed="rId2">
                <a:alphaModFix/>
              </a:blip>
              <a:srcRect b="53499" l="0" r="0" t="0"/>
              <a:stretch/>
            </p:blipFill>
            <p:spPr>
              <a:xfrm>
                <a:off x="155350" y="3402600"/>
                <a:ext cx="291950" cy="12812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159" name="Google Shape;1159;p25"/>
          <p:cNvSpPr txBox="1"/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/>
        </p:txBody>
      </p:sp>
      <p:sp>
        <p:nvSpPr>
          <p:cNvPr id="1160" name="Google Shape;1160;p25"/>
          <p:cNvSpPr txBox="1"/>
          <p:nvPr>
            <p:ph idx="1" type="subTitle"/>
          </p:nvPr>
        </p:nvSpPr>
        <p:spPr>
          <a:xfrm>
            <a:off x="2362623" y="1857625"/>
            <a:ext cx="19782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1" name="Google Shape;1161;p25"/>
          <p:cNvSpPr txBox="1"/>
          <p:nvPr>
            <p:ph idx="2" type="subTitle"/>
          </p:nvPr>
        </p:nvSpPr>
        <p:spPr>
          <a:xfrm>
            <a:off x="5307802" y="1857625"/>
            <a:ext cx="19782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2" name="Google Shape;1162;p25"/>
          <p:cNvSpPr txBox="1"/>
          <p:nvPr>
            <p:ph idx="3" type="subTitle"/>
          </p:nvPr>
        </p:nvSpPr>
        <p:spPr>
          <a:xfrm>
            <a:off x="2362623" y="3500500"/>
            <a:ext cx="19782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3" name="Google Shape;1163;p25"/>
          <p:cNvSpPr txBox="1"/>
          <p:nvPr>
            <p:ph idx="4" type="subTitle"/>
          </p:nvPr>
        </p:nvSpPr>
        <p:spPr>
          <a:xfrm>
            <a:off x="5307802" y="3500500"/>
            <a:ext cx="19782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4" name="Google Shape;1164;p25"/>
          <p:cNvSpPr txBox="1"/>
          <p:nvPr>
            <p:ph idx="5" type="subTitle"/>
          </p:nvPr>
        </p:nvSpPr>
        <p:spPr>
          <a:xfrm>
            <a:off x="2362613" y="1441550"/>
            <a:ext cx="19782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0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9pPr>
          </a:lstStyle>
          <a:p/>
        </p:txBody>
      </p:sp>
      <p:sp>
        <p:nvSpPr>
          <p:cNvPr id="1165" name="Google Shape;1165;p25"/>
          <p:cNvSpPr txBox="1"/>
          <p:nvPr>
            <p:ph idx="6" type="subTitle"/>
          </p:nvPr>
        </p:nvSpPr>
        <p:spPr>
          <a:xfrm>
            <a:off x="2362613" y="3084525"/>
            <a:ext cx="19782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0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9pPr>
          </a:lstStyle>
          <a:p/>
        </p:txBody>
      </p:sp>
      <p:sp>
        <p:nvSpPr>
          <p:cNvPr id="1166" name="Google Shape;1166;p25"/>
          <p:cNvSpPr txBox="1"/>
          <p:nvPr>
            <p:ph idx="7" type="subTitle"/>
          </p:nvPr>
        </p:nvSpPr>
        <p:spPr>
          <a:xfrm>
            <a:off x="5307788" y="1441550"/>
            <a:ext cx="19782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0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9pPr>
          </a:lstStyle>
          <a:p/>
        </p:txBody>
      </p:sp>
      <p:sp>
        <p:nvSpPr>
          <p:cNvPr id="1167" name="Google Shape;1167;p25"/>
          <p:cNvSpPr txBox="1"/>
          <p:nvPr>
            <p:ph idx="8" type="subTitle"/>
          </p:nvPr>
        </p:nvSpPr>
        <p:spPr>
          <a:xfrm>
            <a:off x="5307788" y="3084525"/>
            <a:ext cx="19782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0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">
    <p:spTree>
      <p:nvGrpSpPr>
        <p:cNvPr id="1168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9" name="Google Shape;1169;p26"/>
          <p:cNvGrpSpPr/>
          <p:nvPr/>
        </p:nvGrpSpPr>
        <p:grpSpPr>
          <a:xfrm>
            <a:off x="-8700" y="3750"/>
            <a:ext cx="9161400" cy="5160300"/>
            <a:chOff x="-8700" y="3750"/>
            <a:chExt cx="9161400" cy="5160300"/>
          </a:xfrm>
        </p:grpSpPr>
        <p:grpSp>
          <p:nvGrpSpPr>
            <p:cNvPr id="1170" name="Google Shape;1170;p26"/>
            <p:cNvGrpSpPr/>
            <p:nvPr/>
          </p:nvGrpSpPr>
          <p:grpSpPr>
            <a:xfrm>
              <a:off x="334175" y="3750"/>
              <a:ext cx="8475647" cy="5160300"/>
              <a:chOff x="334175" y="3750"/>
              <a:chExt cx="8475647" cy="5160300"/>
            </a:xfrm>
          </p:grpSpPr>
          <p:cxnSp>
            <p:nvCxnSpPr>
              <p:cNvPr id="1171" name="Google Shape;1171;p26"/>
              <p:cNvCxnSpPr/>
              <p:nvPr/>
            </p:nvCxnSpPr>
            <p:spPr>
              <a:xfrm>
                <a:off x="33417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72" name="Google Shape;1172;p26"/>
              <p:cNvCxnSpPr/>
              <p:nvPr/>
            </p:nvCxnSpPr>
            <p:spPr>
              <a:xfrm>
                <a:off x="68732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73" name="Google Shape;1173;p26"/>
              <p:cNvCxnSpPr/>
              <p:nvPr/>
            </p:nvCxnSpPr>
            <p:spPr>
              <a:xfrm>
                <a:off x="104047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74" name="Google Shape;1174;p26"/>
              <p:cNvCxnSpPr/>
              <p:nvPr/>
            </p:nvCxnSpPr>
            <p:spPr>
              <a:xfrm>
                <a:off x="139363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75" name="Google Shape;1175;p26"/>
              <p:cNvCxnSpPr/>
              <p:nvPr/>
            </p:nvCxnSpPr>
            <p:spPr>
              <a:xfrm>
                <a:off x="174678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76" name="Google Shape;1176;p26"/>
              <p:cNvCxnSpPr/>
              <p:nvPr/>
            </p:nvCxnSpPr>
            <p:spPr>
              <a:xfrm>
                <a:off x="209993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77" name="Google Shape;1177;p26"/>
              <p:cNvCxnSpPr/>
              <p:nvPr/>
            </p:nvCxnSpPr>
            <p:spPr>
              <a:xfrm>
                <a:off x="245308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78" name="Google Shape;1178;p26"/>
              <p:cNvCxnSpPr/>
              <p:nvPr/>
            </p:nvCxnSpPr>
            <p:spPr>
              <a:xfrm>
                <a:off x="280623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79" name="Google Shape;1179;p26"/>
              <p:cNvCxnSpPr/>
              <p:nvPr/>
            </p:nvCxnSpPr>
            <p:spPr>
              <a:xfrm>
                <a:off x="315939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80" name="Google Shape;1180;p26"/>
              <p:cNvCxnSpPr/>
              <p:nvPr/>
            </p:nvCxnSpPr>
            <p:spPr>
              <a:xfrm>
                <a:off x="351254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81" name="Google Shape;1181;p26"/>
              <p:cNvCxnSpPr/>
              <p:nvPr/>
            </p:nvCxnSpPr>
            <p:spPr>
              <a:xfrm>
                <a:off x="386569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82" name="Google Shape;1182;p26"/>
              <p:cNvCxnSpPr/>
              <p:nvPr/>
            </p:nvCxnSpPr>
            <p:spPr>
              <a:xfrm>
                <a:off x="421884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83" name="Google Shape;1183;p26"/>
              <p:cNvCxnSpPr/>
              <p:nvPr/>
            </p:nvCxnSpPr>
            <p:spPr>
              <a:xfrm>
                <a:off x="457199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84" name="Google Shape;1184;p26"/>
              <p:cNvCxnSpPr/>
              <p:nvPr/>
            </p:nvCxnSpPr>
            <p:spPr>
              <a:xfrm>
                <a:off x="492515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85" name="Google Shape;1185;p26"/>
              <p:cNvCxnSpPr/>
              <p:nvPr/>
            </p:nvCxnSpPr>
            <p:spPr>
              <a:xfrm>
                <a:off x="527830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86" name="Google Shape;1186;p26"/>
              <p:cNvCxnSpPr/>
              <p:nvPr/>
            </p:nvCxnSpPr>
            <p:spPr>
              <a:xfrm>
                <a:off x="563145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87" name="Google Shape;1187;p26"/>
              <p:cNvCxnSpPr/>
              <p:nvPr/>
            </p:nvCxnSpPr>
            <p:spPr>
              <a:xfrm>
                <a:off x="598460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88" name="Google Shape;1188;p26"/>
              <p:cNvCxnSpPr/>
              <p:nvPr/>
            </p:nvCxnSpPr>
            <p:spPr>
              <a:xfrm>
                <a:off x="633775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89" name="Google Shape;1189;p26"/>
              <p:cNvCxnSpPr/>
              <p:nvPr/>
            </p:nvCxnSpPr>
            <p:spPr>
              <a:xfrm>
                <a:off x="669091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90" name="Google Shape;1190;p26"/>
              <p:cNvCxnSpPr/>
              <p:nvPr/>
            </p:nvCxnSpPr>
            <p:spPr>
              <a:xfrm>
                <a:off x="704406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91" name="Google Shape;1191;p26"/>
              <p:cNvCxnSpPr/>
              <p:nvPr/>
            </p:nvCxnSpPr>
            <p:spPr>
              <a:xfrm>
                <a:off x="739721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92" name="Google Shape;1192;p26"/>
              <p:cNvCxnSpPr/>
              <p:nvPr/>
            </p:nvCxnSpPr>
            <p:spPr>
              <a:xfrm>
                <a:off x="775036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93" name="Google Shape;1193;p26"/>
              <p:cNvCxnSpPr/>
              <p:nvPr/>
            </p:nvCxnSpPr>
            <p:spPr>
              <a:xfrm>
                <a:off x="810351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94" name="Google Shape;1194;p26"/>
              <p:cNvCxnSpPr/>
              <p:nvPr/>
            </p:nvCxnSpPr>
            <p:spPr>
              <a:xfrm>
                <a:off x="845667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95" name="Google Shape;1195;p26"/>
              <p:cNvCxnSpPr/>
              <p:nvPr/>
            </p:nvCxnSpPr>
            <p:spPr>
              <a:xfrm>
                <a:off x="880982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1196" name="Google Shape;1196;p26"/>
            <p:cNvCxnSpPr/>
            <p:nvPr/>
          </p:nvCxnSpPr>
          <p:spPr>
            <a:xfrm>
              <a:off x="-8700" y="2926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97" name="Google Shape;1197;p26"/>
            <p:cNvCxnSpPr/>
            <p:nvPr/>
          </p:nvCxnSpPr>
          <p:spPr>
            <a:xfrm>
              <a:off x="-8700" y="7034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98" name="Google Shape;1198;p26"/>
            <p:cNvCxnSpPr/>
            <p:nvPr/>
          </p:nvCxnSpPr>
          <p:spPr>
            <a:xfrm>
              <a:off x="-8700" y="10523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99" name="Google Shape;1199;p26"/>
            <p:cNvCxnSpPr/>
            <p:nvPr/>
          </p:nvCxnSpPr>
          <p:spPr>
            <a:xfrm>
              <a:off x="-8700" y="14631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00" name="Google Shape;1200;p26"/>
            <p:cNvCxnSpPr/>
            <p:nvPr/>
          </p:nvCxnSpPr>
          <p:spPr>
            <a:xfrm>
              <a:off x="-8700" y="18345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01" name="Google Shape;1201;p26"/>
            <p:cNvCxnSpPr/>
            <p:nvPr/>
          </p:nvCxnSpPr>
          <p:spPr>
            <a:xfrm>
              <a:off x="-8700" y="22453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02" name="Google Shape;1202;p26"/>
            <p:cNvCxnSpPr/>
            <p:nvPr/>
          </p:nvCxnSpPr>
          <p:spPr>
            <a:xfrm>
              <a:off x="-8700" y="25942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03" name="Google Shape;1203;p26"/>
            <p:cNvCxnSpPr/>
            <p:nvPr/>
          </p:nvCxnSpPr>
          <p:spPr>
            <a:xfrm>
              <a:off x="-8700" y="30050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04" name="Google Shape;1204;p26"/>
            <p:cNvCxnSpPr/>
            <p:nvPr/>
          </p:nvCxnSpPr>
          <p:spPr>
            <a:xfrm>
              <a:off x="-8700" y="33764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05" name="Google Shape;1205;p26"/>
            <p:cNvCxnSpPr/>
            <p:nvPr/>
          </p:nvCxnSpPr>
          <p:spPr>
            <a:xfrm>
              <a:off x="-8700" y="37872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06" name="Google Shape;1206;p26"/>
            <p:cNvCxnSpPr/>
            <p:nvPr/>
          </p:nvCxnSpPr>
          <p:spPr>
            <a:xfrm>
              <a:off x="-8700" y="41361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07" name="Google Shape;1207;p26"/>
            <p:cNvCxnSpPr/>
            <p:nvPr/>
          </p:nvCxnSpPr>
          <p:spPr>
            <a:xfrm>
              <a:off x="-8700" y="45470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08" name="Google Shape;1208;p26"/>
            <p:cNvCxnSpPr/>
            <p:nvPr/>
          </p:nvCxnSpPr>
          <p:spPr>
            <a:xfrm>
              <a:off x="-8700" y="48508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209" name="Google Shape;1209;p26"/>
          <p:cNvGrpSpPr/>
          <p:nvPr/>
        </p:nvGrpSpPr>
        <p:grpSpPr>
          <a:xfrm>
            <a:off x="275216" y="116588"/>
            <a:ext cx="8406168" cy="4740375"/>
            <a:chOff x="155350" y="201563"/>
            <a:chExt cx="8686750" cy="4740375"/>
          </a:xfrm>
        </p:grpSpPr>
        <p:sp>
          <p:nvSpPr>
            <p:cNvPr id="1210" name="Google Shape;1210;p26"/>
            <p:cNvSpPr/>
            <p:nvPr/>
          </p:nvSpPr>
          <p:spPr>
            <a:xfrm>
              <a:off x="849450" y="201563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1" name="Google Shape;1211;p26"/>
            <p:cNvSpPr/>
            <p:nvPr/>
          </p:nvSpPr>
          <p:spPr>
            <a:xfrm>
              <a:off x="2772350" y="201563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212" name="Google Shape;1212;p26"/>
            <p:cNvGrpSpPr/>
            <p:nvPr/>
          </p:nvGrpSpPr>
          <p:grpSpPr>
            <a:xfrm>
              <a:off x="155350" y="382538"/>
              <a:ext cx="8686750" cy="4559400"/>
              <a:chOff x="155350" y="382538"/>
              <a:chExt cx="8686750" cy="4559400"/>
            </a:xfrm>
          </p:grpSpPr>
          <p:sp>
            <p:nvSpPr>
              <p:cNvPr id="1213" name="Google Shape;1213;p26"/>
              <p:cNvSpPr/>
              <p:nvPr/>
            </p:nvSpPr>
            <p:spPr>
              <a:xfrm>
                <a:off x="302000" y="382538"/>
                <a:ext cx="8540100" cy="4559400"/>
              </a:xfrm>
              <a:prstGeom prst="roundRect">
                <a:avLst>
                  <a:gd fmla="val 2747" name="adj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rotWithShape="0" algn="bl" dir="2400000" dist="571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1214" name="Google Shape;1214;p2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55350" y="640650"/>
                <a:ext cx="291950" cy="27553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15" name="Google Shape;1215;p26"/>
              <p:cNvPicPr preferRelativeResize="0"/>
              <p:nvPr/>
            </p:nvPicPr>
            <p:blipFill rotWithShape="1">
              <a:blip r:embed="rId2">
                <a:alphaModFix/>
              </a:blip>
              <a:srcRect b="53499" l="0" r="0" t="0"/>
              <a:stretch/>
            </p:blipFill>
            <p:spPr>
              <a:xfrm>
                <a:off x="155350" y="3402600"/>
                <a:ext cx="291950" cy="12812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216" name="Google Shape;1216;p26"/>
          <p:cNvSpPr txBox="1"/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/>
        </p:txBody>
      </p:sp>
      <p:sp>
        <p:nvSpPr>
          <p:cNvPr id="1217" name="Google Shape;1217;p26"/>
          <p:cNvSpPr txBox="1"/>
          <p:nvPr>
            <p:ph idx="1" type="subTitle"/>
          </p:nvPr>
        </p:nvSpPr>
        <p:spPr>
          <a:xfrm>
            <a:off x="987425" y="2163175"/>
            <a:ext cx="22293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8" name="Google Shape;1218;p26"/>
          <p:cNvSpPr txBox="1"/>
          <p:nvPr>
            <p:ph idx="2" type="subTitle"/>
          </p:nvPr>
        </p:nvSpPr>
        <p:spPr>
          <a:xfrm>
            <a:off x="3461700" y="2163175"/>
            <a:ext cx="2220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9" name="Google Shape;1219;p26"/>
          <p:cNvSpPr txBox="1"/>
          <p:nvPr>
            <p:ph idx="3" type="subTitle"/>
          </p:nvPr>
        </p:nvSpPr>
        <p:spPr>
          <a:xfrm>
            <a:off x="987425" y="3802950"/>
            <a:ext cx="22293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0" name="Google Shape;1220;p26"/>
          <p:cNvSpPr txBox="1"/>
          <p:nvPr>
            <p:ph idx="4" type="subTitle"/>
          </p:nvPr>
        </p:nvSpPr>
        <p:spPr>
          <a:xfrm>
            <a:off x="3461700" y="3802950"/>
            <a:ext cx="2220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1" name="Google Shape;1221;p26"/>
          <p:cNvSpPr txBox="1"/>
          <p:nvPr>
            <p:ph idx="5" type="subTitle"/>
          </p:nvPr>
        </p:nvSpPr>
        <p:spPr>
          <a:xfrm>
            <a:off x="5927200" y="2163175"/>
            <a:ext cx="22293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2" name="Google Shape;1222;p26"/>
          <p:cNvSpPr txBox="1"/>
          <p:nvPr>
            <p:ph idx="6" type="subTitle"/>
          </p:nvPr>
        </p:nvSpPr>
        <p:spPr>
          <a:xfrm>
            <a:off x="5927200" y="3802950"/>
            <a:ext cx="22293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3" name="Google Shape;1223;p26"/>
          <p:cNvSpPr txBox="1"/>
          <p:nvPr>
            <p:ph idx="7" type="subTitle"/>
          </p:nvPr>
        </p:nvSpPr>
        <p:spPr>
          <a:xfrm>
            <a:off x="991800" y="1747950"/>
            <a:ext cx="2220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0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9pPr>
          </a:lstStyle>
          <a:p/>
        </p:txBody>
      </p:sp>
      <p:sp>
        <p:nvSpPr>
          <p:cNvPr id="1224" name="Google Shape;1224;p26"/>
          <p:cNvSpPr txBox="1"/>
          <p:nvPr>
            <p:ph idx="8" type="subTitle"/>
          </p:nvPr>
        </p:nvSpPr>
        <p:spPr>
          <a:xfrm>
            <a:off x="3466058" y="1747950"/>
            <a:ext cx="22119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0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9pPr>
          </a:lstStyle>
          <a:p/>
        </p:txBody>
      </p:sp>
      <p:sp>
        <p:nvSpPr>
          <p:cNvPr id="1225" name="Google Shape;1225;p26"/>
          <p:cNvSpPr txBox="1"/>
          <p:nvPr>
            <p:ph idx="9" type="subTitle"/>
          </p:nvPr>
        </p:nvSpPr>
        <p:spPr>
          <a:xfrm>
            <a:off x="5931576" y="1747950"/>
            <a:ext cx="2220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0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9pPr>
          </a:lstStyle>
          <a:p/>
        </p:txBody>
      </p:sp>
      <p:sp>
        <p:nvSpPr>
          <p:cNvPr id="1226" name="Google Shape;1226;p26"/>
          <p:cNvSpPr txBox="1"/>
          <p:nvPr>
            <p:ph idx="13" type="subTitle"/>
          </p:nvPr>
        </p:nvSpPr>
        <p:spPr>
          <a:xfrm>
            <a:off x="991800" y="3387700"/>
            <a:ext cx="2220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0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9pPr>
          </a:lstStyle>
          <a:p/>
        </p:txBody>
      </p:sp>
      <p:sp>
        <p:nvSpPr>
          <p:cNvPr id="1227" name="Google Shape;1227;p26"/>
          <p:cNvSpPr txBox="1"/>
          <p:nvPr>
            <p:ph idx="14" type="subTitle"/>
          </p:nvPr>
        </p:nvSpPr>
        <p:spPr>
          <a:xfrm>
            <a:off x="3466058" y="3387700"/>
            <a:ext cx="22119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0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9pPr>
          </a:lstStyle>
          <a:p/>
        </p:txBody>
      </p:sp>
      <p:sp>
        <p:nvSpPr>
          <p:cNvPr id="1228" name="Google Shape;1228;p26"/>
          <p:cNvSpPr txBox="1"/>
          <p:nvPr>
            <p:ph idx="15" type="subTitle"/>
          </p:nvPr>
        </p:nvSpPr>
        <p:spPr>
          <a:xfrm>
            <a:off x="5931576" y="3387700"/>
            <a:ext cx="2220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0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eight columns">
  <p:cSld name="CUSTOM_10">
    <p:spTree>
      <p:nvGrpSpPr>
        <p:cNvPr id="1229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0" name="Google Shape;1230;p27"/>
          <p:cNvGrpSpPr/>
          <p:nvPr/>
        </p:nvGrpSpPr>
        <p:grpSpPr>
          <a:xfrm>
            <a:off x="-8700" y="3750"/>
            <a:ext cx="9161400" cy="5160300"/>
            <a:chOff x="-8700" y="3750"/>
            <a:chExt cx="9161400" cy="5160300"/>
          </a:xfrm>
        </p:grpSpPr>
        <p:grpSp>
          <p:nvGrpSpPr>
            <p:cNvPr id="1231" name="Google Shape;1231;p27"/>
            <p:cNvGrpSpPr/>
            <p:nvPr/>
          </p:nvGrpSpPr>
          <p:grpSpPr>
            <a:xfrm>
              <a:off x="334175" y="3750"/>
              <a:ext cx="8475647" cy="5160300"/>
              <a:chOff x="334175" y="3750"/>
              <a:chExt cx="8475647" cy="5160300"/>
            </a:xfrm>
          </p:grpSpPr>
          <p:cxnSp>
            <p:nvCxnSpPr>
              <p:cNvPr id="1232" name="Google Shape;1232;p27"/>
              <p:cNvCxnSpPr/>
              <p:nvPr/>
            </p:nvCxnSpPr>
            <p:spPr>
              <a:xfrm>
                <a:off x="33417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33" name="Google Shape;1233;p27"/>
              <p:cNvCxnSpPr/>
              <p:nvPr/>
            </p:nvCxnSpPr>
            <p:spPr>
              <a:xfrm>
                <a:off x="68732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34" name="Google Shape;1234;p27"/>
              <p:cNvCxnSpPr/>
              <p:nvPr/>
            </p:nvCxnSpPr>
            <p:spPr>
              <a:xfrm>
                <a:off x="104047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35" name="Google Shape;1235;p27"/>
              <p:cNvCxnSpPr/>
              <p:nvPr/>
            </p:nvCxnSpPr>
            <p:spPr>
              <a:xfrm>
                <a:off x="139363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36" name="Google Shape;1236;p27"/>
              <p:cNvCxnSpPr/>
              <p:nvPr/>
            </p:nvCxnSpPr>
            <p:spPr>
              <a:xfrm>
                <a:off x="174678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37" name="Google Shape;1237;p27"/>
              <p:cNvCxnSpPr/>
              <p:nvPr/>
            </p:nvCxnSpPr>
            <p:spPr>
              <a:xfrm>
                <a:off x="209993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38" name="Google Shape;1238;p27"/>
              <p:cNvCxnSpPr/>
              <p:nvPr/>
            </p:nvCxnSpPr>
            <p:spPr>
              <a:xfrm>
                <a:off x="245308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39" name="Google Shape;1239;p27"/>
              <p:cNvCxnSpPr/>
              <p:nvPr/>
            </p:nvCxnSpPr>
            <p:spPr>
              <a:xfrm>
                <a:off x="280623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40" name="Google Shape;1240;p27"/>
              <p:cNvCxnSpPr/>
              <p:nvPr/>
            </p:nvCxnSpPr>
            <p:spPr>
              <a:xfrm>
                <a:off x="315939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41" name="Google Shape;1241;p27"/>
              <p:cNvCxnSpPr/>
              <p:nvPr/>
            </p:nvCxnSpPr>
            <p:spPr>
              <a:xfrm>
                <a:off x="351254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42" name="Google Shape;1242;p27"/>
              <p:cNvCxnSpPr/>
              <p:nvPr/>
            </p:nvCxnSpPr>
            <p:spPr>
              <a:xfrm>
                <a:off x="386569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43" name="Google Shape;1243;p27"/>
              <p:cNvCxnSpPr/>
              <p:nvPr/>
            </p:nvCxnSpPr>
            <p:spPr>
              <a:xfrm>
                <a:off x="421884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44" name="Google Shape;1244;p27"/>
              <p:cNvCxnSpPr/>
              <p:nvPr/>
            </p:nvCxnSpPr>
            <p:spPr>
              <a:xfrm>
                <a:off x="457199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45" name="Google Shape;1245;p27"/>
              <p:cNvCxnSpPr/>
              <p:nvPr/>
            </p:nvCxnSpPr>
            <p:spPr>
              <a:xfrm>
                <a:off x="492515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46" name="Google Shape;1246;p27"/>
              <p:cNvCxnSpPr/>
              <p:nvPr/>
            </p:nvCxnSpPr>
            <p:spPr>
              <a:xfrm>
                <a:off x="527830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47" name="Google Shape;1247;p27"/>
              <p:cNvCxnSpPr/>
              <p:nvPr/>
            </p:nvCxnSpPr>
            <p:spPr>
              <a:xfrm>
                <a:off x="563145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48" name="Google Shape;1248;p27"/>
              <p:cNvCxnSpPr/>
              <p:nvPr/>
            </p:nvCxnSpPr>
            <p:spPr>
              <a:xfrm>
                <a:off x="598460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49" name="Google Shape;1249;p27"/>
              <p:cNvCxnSpPr/>
              <p:nvPr/>
            </p:nvCxnSpPr>
            <p:spPr>
              <a:xfrm>
                <a:off x="633775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50" name="Google Shape;1250;p27"/>
              <p:cNvCxnSpPr/>
              <p:nvPr/>
            </p:nvCxnSpPr>
            <p:spPr>
              <a:xfrm>
                <a:off x="669091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51" name="Google Shape;1251;p27"/>
              <p:cNvCxnSpPr/>
              <p:nvPr/>
            </p:nvCxnSpPr>
            <p:spPr>
              <a:xfrm>
                <a:off x="704406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52" name="Google Shape;1252;p27"/>
              <p:cNvCxnSpPr/>
              <p:nvPr/>
            </p:nvCxnSpPr>
            <p:spPr>
              <a:xfrm>
                <a:off x="739721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53" name="Google Shape;1253;p27"/>
              <p:cNvCxnSpPr/>
              <p:nvPr/>
            </p:nvCxnSpPr>
            <p:spPr>
              <a:xfrm>
                <a:off x="775036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54" name="Google Shape;1254;p27"/>
              <p:cNvCxnSpPr/>
              <p:nvPr/>
            </p:nvCxnSpPr>
            <p:spPr>
              <a:xfrm>
                <a:off x="810351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55" name="Google Shape;1255;p27"/>
              <p:cNvCxnSpPr/>
              <p:nvPr/>
            </p:nvCxnSpPr>
            <p:spPr>
              <a:xfrm>
                <a:off x="845667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56" name="Google Shape;1256;p27"/>
              <p:cNvCxnSpPr/>
              <p:nvPr/>
            </p:nvCxnSpPr>
            <p:spPr>
              <a:xfrm>
                <a:off x="880982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1257" name="Google Shape;1257;p27"/>
            <p:cNvCxnSpPr/>
            <p:nvPr/>
          </p:nvCxnSpPr>
          <p:spPr>
            <a:xfrm>
              <a:off x="-8700" y="2926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58" name="Google Shape;1258;p27"/>
            <p:cNvCxnSpPr/>
            <p:nvPr/>
          </p:nvCxnSpPr>
          <p:spPr>
            <a:xfrm>
              <a:off x="-8700" y="7034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59" name="Google Shape;1259;p27"/>
            <p:cNvCxnSpPr/>
            <p:nvPr/>
          </p:nvCxnSpPr>
          <p:spPr>
            <a:xfrm>
              <a:off x="-8700" y="10523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60" name="Google Shape;1260;p27"/>
            <p:cNvCxnSpPr/>
            <p:nvPr/>
          </p:nvCxnSpPr>
          <p:spPr>
            <a:xfrm>
              <a:off x="-8700" y="14631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61" name="Google Shape;1261;p27"/>
            <p:cNvCxnSpPr/>
            <p:nvPr/>
          </p:nvCxnSpPr>
          <p:spPr>
            <a:xfrm>
              <a:off x="-8700" y="18345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62" name="Google Shape;1262;p27"/>
            <p:cNvCxnSpPr/>
            <p:nvPr/>
          </p:nvCxnSpPr>
          <p:spPr>
            <a:xfrm>
              <a:off x="-8700" y="22453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63" name="Google Shape;1263;p27"/>
            <p:cNvCxnSpPr/>
            <p:nvPr/>
          </p:nvCxnSpPr>
          <p:spPr>
            <a:xfrm>
              <a:off x="-8700" y="25942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64" name="Google Shape;1264;p27"/>
            <p:cNvCxnSpPr/>
            <p:nvPr/>
          </p:nvCxnSpPr>
          <p:spPr>
            <a:xfrm>
              <a:off x="-8700" y="30050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65" name="Google Shape;1265;p27"/>
            <p:cNvCxnSpPr/>
            <p:nvPr/>
          </p:nvCxnSpPr>
          <p:spPr>
            <a:xfrm>
              <a:off x="-8700" y="33764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66" name="Google Shape;1266;p27"/>
            <p:cNvCxnSpPr/>
            <p:nvPr/>
          </p:nvCxnSpPr>
          <p:spPr>
            <a:xfrm>
              <a:off x="-8700" y="37872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67" name="Google Shape;1267;p27"/>
            <p:cNvCxnSpPr/>
            <p:nvPr/>
          </p:nvCxnSpPr>
          <p:spPr>
            <a:xfrm>
              <a:off x="-8700" y="41361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68" name="Google Shape;1268;p27"/>
            <p:cNvCxnSpPr/>
            <p:nvPr/>
          </p:nvCxnSpPr>
          <p:spPr>
            <a:xfrm>
              <a:off x="-8700" y="45470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69" name="Google Shape;1269;p27"/>
            <p:cNvCxnSpPr/>
            <p:nvPr/>
          </p:nvCxnSpPr>
          <p:spPr>
            <a:xfrm>
              <a:off x="-8700" y="48508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270" name="Google Shape;1270;p27"/>
          <p:cNvGrpSpPr/>
          <p:nvPr/>
        </p:nvGrpSpPr>
        <p:grpSpPr>
          <a:xfrm>
            <a:off x="275216" y="304200"/>
            <a:ext cx="8634634" cy="4559400"/>
            <a:chOff x="275216" y="304200"/>
            <a:chExt cx="8634634" cy="4559400"/>
          </a:xfrm>
        </p:grpSpPr>
        <p:grpSp>
          <p:nvGrpSpPr>
            <p:cNvPr id="1271" name="Google Shape;1271;p27"/>
            <p:cNvGrpSpPr/>
            <p:nvPr/>
          </p:nvGrpSpPr>
          <p:grpSpPr>
            <a:xfrm>
              <a:off x="275216" y="304200"/>
              <a:ext cx="8406168" cy="4559400"/>
              <a:chOff x="155350" y="382538"/>
              <a:chExt cx="8686750" cy="4559400"/>
            </a:xfrm>
          </p:grpSpPr>
          <p:sp>
            <p:nvSpPr>
              <p:cNvPr id="1272" name="Google Shape;1272;p27"/>
              <p:cNvSpPr/>
              <p:nvPr/>
            </p:nvSpPr>
            <p:spPr>
              <a:xfrm>
                <a:off x="302000" y="382538"/>
                <a:ext cx="8540100" cy="4559400"/>
              </a:xfrm>
              <a:prstGeom prst="roundRect">
                <a:avLst>
                  <a:gd fmla="val 2747" name="adj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rotWithShape="0" algn="bl" dir="2400000" dist="571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1273" name="Google Shape;1273;p2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55350" y="640650"/>
                <a:ext cx="291950" cy="27553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74" name="Google Shape;1274;p27"/>
              <p:cNvPicPr preferRelativeResize="0"/>
              <p:nvPr/>
            </p:nvPicPr>
            <p:blipFill rotWithShape="1">
              <a:blip r:embed="rId2">
                <a:alphaModFix/>
              </a:blip>
              <a:srcRect b="53499" l="0" r="0" t="0"/>
              <a:stretch/>
            </p:blipFill>
            <p:spPr>
              <a:xfrm>
                <a:off x="155350" y="3402600"/>
                <a:ext cx="291950" cy="12812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275" name="Google Shape;1275;p27"/>
            <p:cNvSpPr/>
            <p:nvPr/>
          </p:nvSpPr>
          <p:spPr>
            <a:xfrm rot="5400000">
              <a:off x="8438250" y="1016977"/>
              <a:ext cx="7146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6" name="Google Shape;1276;p27"/>
            <p:cNvSpPr/>
            <p:nvPr/>
          </p:nvSpPr>
          <p:spPr>
            <a:xfrm rot="5400000">
              <a:off x="8447100" y="1832875"/>
              <a:ext cx="6969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77" name="Google Shape;1277;p27"/>
          <p:cNvSpPr txBox="1"/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7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7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7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7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7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7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7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7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278" name="Google Shape;1278;p27"/>
          <p:cNvSpPr txBox="1"/>
          <p:nvPr>
            <p:ph idx="1" type="subTitle"/>
          </p:nvPr>
        </p:nvSpPr>
        <p:spPr>
          <a:xfrm>
            <a:off x="1955100" y="1464975"/>
            <a:ext cx="2531400" cy="6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9" name="Google Shape;1279;p27"/>
          <p:cNvSpPr txBox="1"/>
          <p:nvPr>
            <p:ph hasCustomPrompt="1" idx="2" type="title"/>
          </p:nvPr>
        </p:nvSpPr>
        <p:spPr>
          <a:xfrm>
            <a:off x="780775" y="1464975"/>
            <a:ext cx="1039200" cy="618600"/>
          </a:xfrm>
          <a:prstGeom prst="rect">
            <a:avLst/>
          </a:prstGeom>
          <a:solidFill>
            <a:schemeClr val="accent4"/>
          </a:solidFill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3800"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80" name="Google Shape;1280;p27"/>
          <p:cNvSpPr txBox="1"/>
          <p:nvPr>
            <p:ph idx="3" type="subTitle"/>
          </p:nvPr>
        </p:nvSpPr>
        <p:spPr>
          <a:xfrm>
            <a:off x="1955100" y="2207925"/>
            <a:ext cx="2531400" cy="6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1" name="Google Shape;1281;p27"/>
          <p:cNvSpPr txBox="1"/>
          <p:nvPr>
            <p:ph hasCustomPrompt="1" idx="4" type="title"/>
          </p:nvPr>
        </p:nvSpPr>
        <p:spPr>
          <a:xfrm>
            <a:off x="780775" y="2207925"/>
            <a:ext cx="1039200" cy="618600"/>
          </a:xfrm>
          <a:prstGeom prst="rect">
            <a:avLst/>
          </a:prstGeom>
          <a:solidFill>
            <a:schemeClr val="accent4"/>
          </a:solidFill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3800"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82" name="Google Shape;1282;p27"/>
          <p:cNvSpPr txBox="1"/>
          <p:nvPr>
            <p:ph idx="5" type="subTitle"/>
          </p:nvPr>
        </p:nvSpPr>
        <p:spPr>
          <a:xfrm>
            <a:off x="1955100" y="2950875"/>
            <a:ext cx="2531400" cy="6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3" name="Google Shape;1283;p27"/>
          <p:cNvSpPr txBox="1"/>
          <p:nvPr>
            <p:ph hasCustomPrompt="1" idx="6" type="title"/>
          </p:nvPr>
        </p:nvSpPr>
        <p:spPr>
          <a:xfrm>
            <a:off x="780775" y="2950875"/>
            <a:ext cx="1039200" cy="618600"/>
          </a:xfrm>
          <a:prstGeom prst="rect">
            <a:avLst/>
          </a:prstGeom>
          <a:solidFill>
            <a:schemeClr val="accent4"/>
          </a:solidFill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3800"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84" name="Google Shape;1284;p27"/>
          <p:cNvSpPr txBox="1"/>
          <p:nvPr>
            <p:ph idx="7" type="subTitle"/>
          </p:nvPr>
        </p:nvSpPr>
        <p:spPr>
          <a:xfrm>
            <a:off x="1955100" y="3693825"/>
            <a:ext cx="2531400" cy="6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5" name="Google Shape;1285;p27"/>
          <p:cNvSpPr txBox="1"/>
          <p:nvPr>
            <p:ph hasCustomPrompt="1" idx="8" type="title"/>
          </p:nvPr>
        </p:nvSpPr>
        <p:spPr>
          <a:xfrm>
            <a:off x="780775" y="3693825"/>
            <a:ext cx="1039200" cy="618600"/>
          </a:xfrm>
          <a:prstGeom prst="rect">
            <a:avLst/>
          </a:prstGeom>
          <a:solidFill>
            <a:schemeClr val="accent4"/>
          </a:solidFill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3800"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86" name="Google Shape;1286;p27"/>
          <p:cNvSpPr txBox="1"/>
          <p:nvPr>
            <p:ph idx="9" type="subTitle"/>
          </p:nvPr>
        </p:nvSpPr>
        <p:spPr>
          <a:xfrm>
            <a:off x="5831775" y="1464975"/>
            <a:ext cx="2531400" cy="6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7" name="Google Shape;1287;p27"/>
          <p:cNvSpPr txBox="1"/>
          <p:nvPr>
            <p:ph hasCustomPrompt="1" idx="13" type="title"/>
          </p:nvPr>
        </p:nvSpPr>
        <p:spPr>
          <a:xfrm>
            <a:off x="4657450" y="1464975"/>
            <a:ext cx="1039200" cy="618600"/>
          </a:xfrm>
          <a:prstGeom prst="rect">
            <a:avLst/>
          </a:prstGeom>
          <a:solidFill>
            <a:schemeClr val="accent4"/>
          </a:solidFill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3800"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88" name="Google Shape;1288;p27"/>
          <p:cNvSpPr txBox="1"/>
          <p:nvPr>
            <p:ph idx="14" type="subTitle"/>
          </p:nvPr>
        </p:nvSpPr>
        <p:spPr>
          <a:xfrm>
            <a:off x="5831775" y="2207925"/>
            <a:ext cx="2531400" cy="6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9" name="Google Shape;1289;p27"/>
          <p:cNvSpPr txBox="1"/>
          <p:nvPr>
            <p:ph hasCustomPrompt="1" idx="15" type="title"/>
          </p:nvPr>
        </p:nvSpPr>
        <p:spPr>
          <a:xfrm>
            <a:off x="4657450" y="2207925"/>
            <a:ext cx="1039200" cy="618600"/>
          </a:xfrm>
          <a:prstGeom prst="rect">
            <a:avLst/>
          </a:prstGeom>
          <a:solidFill>
            <a:schemeClr val="accent4"/>
          </a:solidFill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3800"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90" name="Google Shape;1290;p27"/>
          <p:cNvSpPr txBox="1"/>
          <p:nvPr>
            <p:ph idx="16" type="subTitle"/>
          </p:nvPr>
        </p:nvSpPr>
        <p:spPr>
          <a:xfrm>
            <a:off x="5831775" y="2950875"/>
            <a:ext cx="2531400" cy="6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1" name="Google Shape;1291;p27"/>
          <p:cNvSpPr txBox="1"/>
          <p:nvPr>
            <p:ph hasCustomPrompt="1" idx="17" type="title"/>
          </p:nvPr>
        </p:nvSpPr>
        <p:spPr>
          <a:xfrm>
            <a:off x="4657450" y="2950875"/>
            <a:ext cx="1039200" cy="618600"/>
          </a:xfrm>
          <a:prstGeom prst="rect">
            <a:avLst/>
          </a:prstGeom>
          <a:solidFill>
            <a:schemeClr val="accent4"/>
          </a:solidFill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3800"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92" name="Google Shape;1292;p27"/>
          <p:cNvSpPr txBox="1"/>
          <p:nvPr>
            <p:ph idx="18" type="subTitle"/>
          </p:nvPr>
        </p:nvSpPr>
        <p:spPr>
          <a:xfrm>
            <a:off x="5831775" y="3693825"/>
            <a:ext cx="2531400" cy="6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3" name="Google Shape;1293;p27"/>
          <p:cNvSpPr txBox="1"/>
          <p:nvPr>
            <p:ph hasCustomPrompt="1" idx="19" type="title"/>
          </p:nvPr>
        </p:nvSpPr>
        <p:spPr>
          <a:xfrm>
            <a:off x="4657450" y="3693825"/>
            <a:ext cx="1039200" cy="618600"/>
          </a:xfrm>
          <a:prstGeom prst="rect">
            <a:avLst/>
          </a:prstGeom>
          <a:solidFill>
            <a:schemeClr val="accent4"/>
          </a:solidFill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3800"/>
            </a:lvl1pPr>
            <a:lvl2pPr lvl="1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8">
    <p:spTree>
      <p:nvGrpSpPr>
        <p:cNvPr id="1294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5" name="Google Shape;1295;p28"/>
          <p:cNvGrpSpPr/>
          <p:nvPr/>
        </p:nvGrpSpPr>
        <p:grpSpPr>
          <a:xfrm>
            <a:off x="-8700" y="3750"/>
            <a:ext cx="9161400" cy="5160300"/>
            <a:chOff x="-8700" y="3750"/>
            <a:chExt cx="9161400" cy="5160300"/>
          </a:xfrm>
        </p:grpSpPr>
        <p:grpSp>
          <p:nvGrpSpPr>
            <p:cNvPr id="1296" name="Google Shape;1296;p28"/>
            <p:cNvGrpSpPr/>
            <p:nvPr/>
          </p:nvGrpSpPr>
          <p:grpSpPr>
            <a:xfrm>
              <a:off x="334175" y="3750"/>
              <a:ext cx="8475647" cy="5160300"/>
              <a:chOff x="334175" y="3750"/>
              <a:chExt cx="8475647" cy="5160300"/>
            </a:xfrm>
          </p:grpSpPr>
          <p:cxnSp>
            <p:nvCxnSpPr>
              <p:cNvPr id="1297" name="Google Shape;1297;p28"/>
              <p:cNvCxnSpPr/>
              <p:nvPr/>
            </p:nvCxnSpPr>
            <p:spPr>
              <a:xfrm>
                <a:off x="33417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98" name="Google Shape;1298;p28"/>
              <p:cNvCxnSpPr/>
              <p:nvPr/>
            </p:nvCxnSpPr>
            <p:spPr>
              <a:xfrm>
                <a:off x="68732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99" name="Google Shape;1299;p28"/>
              <p:cNvCxnSpPr/>
              <p:nvPr/>
            </p:nvCxnSpPr>
            <p:spPr>
              <a:xfrm>
                <a:off x="104047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00" name="Google Shape;1300;p28"/>
              <p:cNvCxnSpPr/>
              <p:nvPr/>
            </p:nvCxnSpPr>
            <p:spPr>
              <a:xfrm>
                <a:off x="139363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01" name="Google Shape;1301;p28"/>
              <p:cNvCxnSpPr/>
              <p:nvPr/>
            </p:nvCxnSpPr>
            <p:spPr>
              <a:xfrm>
                <a:off x="174678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02" name="Google Shape;1302;p28"/>
              <p:cNvCxnSpPr/>
              <p:nvPr/>
            </p:nvCxnSpPr>
            <p:spPr>
              <a:xfrm>
                <a:off x="209993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03" name="Google Shape;1303;p28"/>
              <p:cNvCxnSpPr/>
              <p:nvPr/>
            </p:nvCxnSpPr>
            <p:spPr>
              <a:xfrm>
                <a:off x="245308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04" name="Google Shape;1304;p28"/>
              <p:cNvCxnSpPr/>
              <p:nvPr/>
            </p:nvCxnSpPr>
            <p:spPr>
              <a:xfrm>
                <a:off x="280623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05" name="Google Shape;1305;p28"/>
              <p:cNvCxnSpPr/>
              <p:nvPr/>
            </p:nvCxnSpPr>
            <p:spPr>
              <a:xfrm>
                <a:off x="315939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06" name="Google Shape;1306;p28"/>
              <p:cNvCxnSpPr/>
              <p:nvPr/>
            </p:nvCxnSpPr>
            <p:spPr>
              <a:xfrm>
                <a:off x="351254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07" name="Google Shape;1307;p28"/>
              <p:cNvCxnSpPr/>
              <p:nvPr/>
            </p:nvCxnSpPr>
            <p:spPr>
              <a:xfrm>
                <a:off x="386569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08" name="Google Shape;1308;p28"/>
              <p:cNvCxnSpPr/>
              <p:nvPr/>
            </p:nvCxnSpPr>
            <p:spPr>
              <a:xfrm>
                <a:off x="421884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09" name="Google Shape;1309;p28"/>
              <p:cNvCxnSpPr/>
              <p:nvPr/>
            </p:nvCxnSpPr>
            <p:spPr>
              <a:xfrm>
                <a:off x="457199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10" name="Google Shape;1310;p28"/>
              <p:cNvCxnSpPr/>
              <p:nvPr/>
            </p:nvCxnSpPr>
            <p:spPr>
              <a:xfrm>
                <a:off x="492515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11" name="Google Shape;1311;p28"/>
              <p:cNvCxnSpPr/>
              <p:nvPr/>
            </p:nvCxnSpPr>
            <p:spPr>
              <a:xfrm>
                <a:off x="527830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12" name="Google Shape;1312;p28"/>
              <p:cNvCxnSpPr/>
              <p:nvPr/>
            </p:nvCxnSpPr>
            <p:spPr>
              <a:xfrm>
                <a:off x="563145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13" name="Google Shape;1313;p28"/>
              <p:cNvCxnSpPr/>
              <p:nvPr/>
            </p:nvCxnSpPr>
            <p:spPr>
              <a:xfrm>
                <a:off x="598460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14" name="Google Shape;1314;p28"/>
              <p:cNvCxnSpPr/>
              <p:nvPr/>
            </p:nvCxnSpPr>
            <p:spPr>
              <a:xfrm>
                <a:off x="633775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15" name="Google Shape;1315;p28"/>
              <p:cNvCxnSpPr/>
              <p:nvPr/>
            </p:nvCxnSpPr>
            <p:spPr>
              <a:xfrm>
                <a:off x="669091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16" name="Google Shape;1316;p28"/>
              <p:cNvCxnSpPr/>
              <p:nvPr/>
            </p:nvCxnSpPr>
            <p:spPr>
              <a:xfrm>
                <a:off x="704406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17" name="Google Shape;1317;p28"/>
              <p:cNvCxnSpPr/>
              <p:nvPr/>
            </p:nvCxnSpPr>
            <p:spPr>
              <a:xfrm>
                <a:off x="739721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18" name="Google Shape;1318;p28"/>
              <p:cNvCxnSpPr/>
              <p:nvPr/>
            </p:nvCxnSpPr>
            <p:spPr>
              <a:xfrm>
                <a:off x="775036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19" name="Google Shape;1319;p28"/>
              <p:cNvCxnSpPr/>
              <p:nvPr/>
            </p:nvCxnSpPr>
            <p:spPr>
              <a:xfrm>
                <a:off x="810351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20" name="Google Shape;1320;p28"/>
              <p:cNvCxnSpPr/>
              <p:nvPr/>
            </p:nvCxnSpPr>
            <p:spPr>
              <a:xfrm>
                <a:off x="845667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21" name="Google Shape;1321;p28"/>
              <p:cNvCxnSpPr/>
              <p:nvPr/>
            </p:nvCxnSpPr>
            <p:spPr>
              <a:xfrm>
                <a:off x="880982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1322" name="Google Shape;1322;p28"/>
            <p:cNvCxnSpPr/>
            <p:nvPr/>
          </p:nvCxnSpPr>
          <p:spPr>
            <a:xfrm>
              <a:off x="-8700" y="2926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23" name="Google Shape;1323;p28"/>
            <p:cNvCxnSpPr/>
            <p:nvPr/>
          </p:nvCxnSpPr>
          <p:spPr>
            <a:xfrm>
              <a:off x="-8700" y="7034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24" name="Google Shape;1324;p28"/>
            <p:cNvCxnSpPr/>
            <p:nvPr/>
          </p:nvCxnSpPr>
          <p:spPr>
            <a:xfrm>
              <a:off x="-8700" y="10523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25" name="Google Shape;1325;p28"/>
            <p:cNvCxnSpPr/>
            <p:nvPr/>
          </p:nvCxnSpPr>
          <p:spPr>
            <a:xfrm>
              <a:off x="-8700" y="14631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26" name="Google Shape;1326;p28"/>
            <p:cNvCxnSpPr/>
            <p:nvPr/>
          </p:nvCxnSpPr>
          <p:spPr>
            <a:xfrm>
              <a:off x="-8700" y="18345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27" name="Google Shape;1327;p28"/>
            <p:cNvCxnSpPr/>
            <p:nvPr/>
          </p:nvCxnSpPr>
          <p:spPr>
            <a:xfrm>
              <a:off x="-8700" y="22453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28" name="Google Shape;1328;p28"/>
            <p:cNvCxnSpPr/>
            <p:nvPr/>
          </p:nvCxnSpPr>
          <p:spPr>
            <a:xfrm>
              <a:off x="-8700" y="25942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29" name="Google Shape;1329;p28"/>
            <p:cNvCxnSpPr/>
            <p:nvPr/>
          </p:nvCxnSpPr>
          <p:spPr>
            <a:xfrm>
              <a:off x="-8700" y="30050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30" name="Google Shape;1330;p28"/>
            <p:cNvCxnSpPr/>
            <p:nvPr/>
          </p:nvCxnSpPr>
          <p:spPr>
            <a:xfrm>
              <a:off x="-8700" y="33764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31" name="Google Shape;1331;p28"/>
            <p:cNvCxnSpPr/>
            <p:nvPr/>
          </p:nvCxnSpPr>
          <p:spPr>
            <a:xfrm>
              <a:off x="-8700" y="37872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32" name="Google Shape;1332;p28"/>
            <p:cNvCxnSpPr/>
            <p:nvPr/>
          </p:nvCxnSpPr>
          <p:spPr>
            <a:xfrm>
              <a:off x="-8700" y="41361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33" name="Google Shape;1333;p28"/>
            <p:cNvCxnSpPr/>
            <p:nvPr/>
          </p:nvCxnSpPr>
          <p:spPr>
            <a:xfrm>
              <a:off x="-8700" y="45470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34" name="Google Shape;1334;p28"/>
            <p:cNvCxnSpPr/>
            <p:nvPr/>
          </p:nvCxnSpPr>
          <p:spPr>
            <a:xfrm>
              <a:off x="-8700" y="48508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335" name="Google Shape;1335;p28"/>
          <p:cNvGrpSpPr/>
          <p:nvPr/>
        </p:nvGrpSpPr>
        <p:grpSpPr>
          <a:xfrm>
            <a:off x="275216" y="116588"/>
            <a:ext cx="8406168" cy="4740375"/>
            <a:chOff x="155350" y="201563"/>
            <a:chExt cx="8686750" cy="4740375"/>
          </a:xfrm>
        </p:grpSpPr>
        <p:sp>
          <p:nvSpPr>
            <p:cNvPr id="1336" name="Google Shape;1336;p28"/>
            <p:cNvSpPr/>
            <p:nvPr/>
          </p:nvSpPr>
          <p:spPr>
            <a:xfrm>
              <a:off x="849450" y="201563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7" name="Google Shape;1337;p28"/>
            <p:cNvSpPr/>
            <p:nvPr/>
          </p:nvSpPr>
          <p:spPr>
            <a:xfrm>
              <a:off x="2772350" y="201563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8" name="Google Shape;1338;p28"/>
            <p:cNvSpPr/>
            <p:nvPr/>
          </p:nvSpPr>
          <p:spPr>
            <a:xfrm>
              <a:off x="6618150" y="201563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339" name="Google Shape;1339;p28"/>
            <p:cNvGrpSpPr/>
            <p:nvPr/>
          </p:nvGrpSpPr>
          <p:grpSpPr>
            <a:xfrm>
              <a:off x="155350" y="382538"/>
              <a:ext cx="8686750" cy="4559400"/>
              <a:chOff x="155350" y="382538"/>
              <a:chExt cx="8686750" cy="4559400"/>
            </a:xfrm>
          </p:grpSpPr>
          <p:sp>
            <p:nvSpPr>
              <p:cNvPr id="1340" name="Google Shape;1340;p28"/>
              <p:cNvSpPr/>
              <p:nvPr/>
            </p:nvSpPr>
            <p:spPr>
              <a:xfrm>
                <a:off x="302000" y="382538"/>
                <a:ext cx="8540100" cy="4559400"/>
              </a:xfrm>
              <a:prstGeom prst="roundRect">
                <a:avLst>
                  <a:gd fmla="val 2747" name="adj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rotWithShape="0" algn="bl" dir="2400000" dist="571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1341" name="Google Shape;1341;p2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55350" y="640650"/>
                <a:ext cx="291950" cy="27553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42" name="Google Shape;1342;p28"/>
              <p:cNvPicPr preferRelativeResize="0"/>
              <p:nvPr/>
            </p:nvPicPr>
            <p:blipFill rotWithShape="1">
              <a:blip r:embed="rId2">
                <a:alphaModFix/>
              </a:blip>
              <a:srcRect b="53499" l="0" r="0" t="0"/>
              <a:stretch/>
            </p:blipFill>
            <p:spPr>
              <a:xfrm>
                <a:off x="155350" y="3402600"/>
                <a:ext cx="291950" cy="12812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343" name="Google Shape;1343;p28"/>
          <p:cNvSpPr txBox="1"/>
          <p:nvPr>
            <p:ph hasCustomPrompt="1" type="title"/>
          </p:nvPr>
        </p:nvSpPr>
        <p:spPr>
          <a:xfrm>
            <a:off x="3030650" y="1140600"/>
            <a:ext cx="3082800" cy="768900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44" name="Google Shape;1344;p28"/>
          <p:cNvSpPr txBox="1"/>
          <p:nvPr>
            <p:ph idx="1" type="subTitle"/>
          </p:nvPr>
        </p:nvSpPr>
        <p:spPr>
          <a:xfrm>
            <a:off x="3030650" y="2042849"/>
            <a:ext cx="3082800" cy="38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45" name="Google Shape;1345;p28"/>
          <p:cNvSpPr txBox="1"/>
          <p:nvPr>
            <p:ph hasCustomPrompt="1" idx="2" type="title"/>
          </p:nvPr>
        </p:nvSpPr>
        <p:spPr>
          <a:xfrm>
            <a:off x="1354263" y="2711925"/>
            <a:ext cx="3082800" cy="768900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46" name="Google Shape;1346;p28"/>
          <p:cNvSpPr txBox="1"/>
          <p:nvPr>
            <p:ph idx="3" type="subTitle"/>
          </p:nvPr>
        </p:nvSpPr>
        <p:spPr>
          <a:xfrm>
            <a:off x="1354263" y="3614174"/>
            <a:ext cx="3082800" cy="38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47" name="Google Shape;1347;p28"/>
          <p:cNvSpPr txBox="1"/>
          <p:nvPr>
            <p:ph hasCustomPrompt="1" idx="4" type="title"/>
          </p:nvPr>
        </p:nvSpPr>
        <p:spPr>
          <a:xfrm>
            <a:off x="4706938" y="2716625"/>
            <a:ext cx="3082800" cy="768900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48" name="Google Shape;1348;p28"/>
          <p:cNvSpPr txBox="1"/>
          <p:nvPr>
            <p:ph idx="5" type="subTitle"/>
          </p:nvPr>
        </p:nvSpPr>
        <p:spPr>
          <a:xfrm>
            <a:off x="4706938" y="3618876"/>
            <a:ext cx="3082800" cy="38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8_1">
    <p:spTree>
      <p:nvGrpSpPr>
        <p:cNvPr id="1349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0" name="Google Shape;1350;p29"/>
          <p:cNvGrpSpPr/>
          <p:nvPr/>
        </p:nvGrpSpPr>
        <p:grpSpPr>
          <a:xfrm>
            <a:off x="-8700" y="3750"/>
            <a:ext cx="9161400" cy="5160300"/>
            <a:chOff x="-8700" y="3750"/>
            <a:chExt cx="9161400" cy="5160300"/>
          </a:xfrm>
        </p:grpSpPr>
        <p:grpSp>
          <p:nvGrpSpPr>
            <p:cNvPr id="1351" name="Google Shape;1351;p29"/>
            <p:cNvGrpSpPr/>
            <p:nvPr/>
          </p:nvGrpSpPr>
          <p:grpSpPr>
            <a:xfrm>
              <a:off x="334175" y="3750"/>
              <a:ext cx="8475647" cy="5160300"/>
              <a:chOff x="334175" y="3750"/>
              <a:chExt cx="8475647" cy="5160300"/>
            </a:xfrm>
          </p:grpSpPr>
          <p:cxnSp>
            <p:nvCxnSpPr>
              <p:cNvPr id="1352" name="Google Shape;1352;p29"/>
              <p:cNvCxnSpPr/>
              <p:nvPr/>
            </p:nvCxnSpPr>
            <p:spPr>
              <a:xfrm>
                <a:off x="33417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53" name="Google Shape;1353;p29"/>
              <p:cNvCxnSpPr/>
              <p:nvPr/>
            </p:nvCxnSpPr>
            <p:spPr>
              <a:xfrm>
                <a:off x="68732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54" name="Google Shape;1354;p29"/>
              <p:cNvCxnSpPr/>
              <p:nvPr/>
            </p:nvCxnSpPr>
            <p:spPr>
              <a:xfrm>
                <a:off x="104047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55" name="Google Shape;1355;p29"/>
              <p:cNvCxnSpPr/>
              <p:nvPr/>
            </p:nvCxnSpPr>
            <p:spPr>
              <a:xfrm>
                <a:off x="139363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56" name="Google Shape;1356;p29"/>
              <p:cNvCxnSpPr/>
              <p:nvPr/>
            </p:nvCxnSpPr>
            <p:spPr>
              <a:xfrm>
                <a:off x="174678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57" name="Google Shape;1357;p29"/>
              <p:cNvCxnSpPr/>
              <p:nvPr/>
            </p:nvCxnSpPr>
            <p:spPr>
              <a:xfrm>
                <a:off x="209993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58" name="Google Shape;1358;p29"/>
              <p:cNvCxnSpPr/>
              <p:nvPr/>
            </p:nvCxnSpPr>
            <p:spPr>
              <a:xfrm>
                <a:off x="245308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59" name="Google Shape;1359;p29"/>
              <p:cNvCxnSpPr/>
              <p:nvPr/>
            </p:nvCxnSpPr>
            <p:spPr>
              <a:xfrm>
                <a:off x="280623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60" name="Google Shape;1360;p29"/>
              <p:cNvCxnSpPr/>
              <p:nvPr/>
            </p:nvCxnSpPr>
            <p:spPr>
              <a:xfrm>
                <a:off x="315939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61" name="Google Shape;1361;p29"/>
              <p:cNvCxnSpPr/>
              <p:nvPr/>
            </p:nvCxnSpPr>
            <p:spPr>
              <a:xfrm>
                <a:off x="351254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62" name="Google Shape;1362;p29"/>
              <p:cNvCxnSpPr/>
              <p:nvPr/>
            </p:nvCxnSpPr>
            <p:spPr>
              <a:xfrm>
                <a:off x="386569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63" name="Google Shape;1363;p29"/>
              <p:cNvCxnSpPr/>
              <p:nvPr/>
            </p:nvCxnSpPr>
            <p:spPr>
              <a:xfrm>
                <a:off x="421884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64" name="Google Shape;1364;p29"/>
              <p:cNvCxnSpPr/>
              <p:nvPr/>
            </p:nvCxnSpPr>
            <p:spPr>
              <a:xfrm>
                <a:off x="457199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65" name="Google Shape;1365;p29"/>
              <p:cNvCxnSpPr/>
              <p:nvPr/>
            </p:nvCxnSpPr>
            <p:spPr>
              <a:xfrm>
                <a:off x="492515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66" name="Google Shape;1366;p29"/>
              <p:cNvCxnSpPr/>
              <p:nvPr/>
            </p:nvCxnSpPr>
            <p:spPr>
              <a:xfrm>
                <a:off x="527830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67" name="Google Shape;1367;p29"/>
              <p:cNvCxnSpPr/>
              <p:nvPr/>
            </p:nvCxnSpPr>
            <p:spPr>
              <a:xfrm>
                <a:off x="563145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68" name="Google Shape;1368;p29"/>
              <p:cNvCxnSpPr/>
              <p:nvPr/>
            </p:nvCxnSpPr>
            <p:spPr>
              <a:xfrm>
                <a:off x="598460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69" name="Google Shape;1369;p29"/>
              <p:cNvCxnSpPr/>
              <p:nvPr/>
            </p:nvCxnSpPr>
            <p:spPr>
              <a:xfrm>
                <a:off x="633775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70" name="Google Shape;1370;p29"/>
              <p:cNvCxnSpPr/>
              <p:nvPr/>
            </p:nvCxnSpPr>
            <p:spPr>
              <a:xfrm>
                <a:off x="669091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71" name="Google Shape;1371;p29"/>
              <p:cNvCxnSpPr/>
              <p:nvPr/>
            </p:nvCxnSpPr>
            <p:spPr>
              <a:xfrm>
                <a:off x="704406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72" name="Google Shape;1372;p29"/>
              <p:cNvCxnSpPr/>
              <p:nvPr/>
            </p:nvCxnSpPr>
            <p:spPr>
              <a:xfrm>
                <a:off x="739721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73" name="Google Shape;1373;p29"/>
              <p:cNvCxnSpPr/>
              <p:nvPr/>
            </p:nvCxnSpPr>
            <p:spPr>
              <a:xfrm>
                <a:off x="775036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74" name="Google Shape;1374;p29"/>
              <p:cNvCxnSpPr/>
              <p:nvPr/>
            </p:nvCxnSpPr>
            <p:spPr>
              <a:xfrm>
                <a:off x="810351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75" name="Google Shape;1375;p29"/>
              <p:cNvCxnSpPr/>
              <p:nvPr/>
            </p:nvCxnSpPr>
            <p:spPr>
              <a:xfrm>
                <a:off x="845667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76" name="Google Shape;1376;p29"/>
              <p:cNvCxnSpPr/>
              <p:nvPr/>
            </p:nvCxnSpPr>
            <p:spPr>
              <a:xfrm>
                <a:off x="880982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1377" name="Google Shape;1377;p29"/>
            <p:cNvCxnSpPr/>
            <p:nvPr/>
          </p:nvCxnSpPr>
          <p:spPr>
            <a:xfrm>
              <a:off x="-8700" y="2926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78" name="Google Shape;1378;p29"/>
            <p:cNvCxnSpPr/>
            <p:nvPr/>
          </p:nvCxnSpPr>
          <p:spPr>
            <a:xfrm>
              <a:off x="-8700" y="7034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79" name="Google Shape;1379;p29"/>
            <p:cNvCxnSpPr/>
            <p:nvPr/>
          </p:nvCxnSpPr>
          <p:spPr>
            <a:xfrm>
              <a:off x="-8700" y="10523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80" name="Google Shape;1380;p29"/>
            <p:cNvCxnSpPr/>
            <p:nvPr/>
          </p:nvCxnSpPr>
          <p:spPr>
            <a:xfrm>
              <a:off x="-8700" y="14631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81" name="Google Shape;1381;p29"/>
            <p:cNvCxnSpPr/>
            <p:nvPr/>
          </p:nvCxnSpPr>
          <p:spPr>
            <a:xfrm>
              <a:off x="-8700" y="18345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82" name="Google Shape;1382;p29"/>
            <p:cNvCxnSpPr/>
            <p:nvPr/>
          </p:nvCxnSpPr>
          <p:spPr>
            <a:xfrm>
              <a:off x="-8700" y="22453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83" name="Google Shape;1383;p29"/>
            <p:cNvCxnSpPr/>
            <p:nvPr/>
          </p:nvCxnSpPr>
          <p:spPr>
            <a:xfrm>
              <a:off x="-8700" y="25942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84" name="Google Shape;1384;p29"/>
            <p:cNvCxnSpPr/>
            <p:nvPr/>
          </p:nvCxnSpPr>
          <p:spPr>
            <a:xfrm>
              <a:off x="-8700" y="30050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85" name="Google Shape;1385;p29"/>
            <p:cNvCxnSpPr/>
            <p:nvPr/>
          </p:nvCxnSpPr>
          <p:spPr>
            <a:xfrm>
              <a:off x="-8700" y="33764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86" name="Google Shape;1386;p29"/>
            <p:cNvCxnSpPr/>
            <p:nvPr/>
          </p:nvCxnSpPr>
          <p:spPr>
            <a:xfrm>
              <a:off x="-8700" y="37872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87" name="Google Shape;1387;p29"/>
            <p:cNvCxnSpPr/>
            <p:nvPr/>
          </p:nvCxnSpPr>
          <p:spPr>
            <a:xfrm>
              <a:off x="-8700" y="41361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88" name="Google Shape;1388;p29"/>
            <p:cNvCxnSpPr/>
            <p:nvPr/>
          </p:nvCxnSpPr>
          <p:spPr>
            <a:xfrm>
              <a:off x="-8700" y="45470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89" name="Google Shape;1389;p29"/>
            <p:cNvCxnSpPr/>
            <p:nvPr/>
          </p:nvCxnSpPr>
          <p:spPr>
            <a:xfrm>
              <a:off x="-8700" y="48508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390" name="Google Shape;1390;p29"/>
          <p:cNvGrpSpPr/>
          <p:nvPr/>
        </p:nvGrpSpPr>
        <p:grpSpPr>
          <a:xfrm>
            <a:off x="275216" y="304200"/>
            <a:ext cx="8634634" cy="4559400"/>
            <a:chOff x="275216" y="304200"/>
            <a:chExt cx="8634634" cy="4559400"/>
          </a:xfrm>
        </p:grpSpPr>
        <p:grpSp>
          <p:nvGrpSpPr>
            <p:cNvPr id="1391" name="Google Shape;1391;p29"/>
            <p:cNvGrpSpPr/>
            <p:nvPr/>
          </p:nvGrpSpPr>
          <p:grpSpPr>
            <a:xfrm>
              <a:off x="275216" y="304200"/>
              <a:ext cx="8406168" cy="4559400"/>
              <a:chOff x="155350" y="382538"/>
              <a:chExt cx="8686750" cy="4559400"/>
            </a:xfrm>
          </p:grpSpPr>
          <p:sp>
            <p:nvSpPr>
              <p:cNvPr id="1392" name="Google Shape;1392;p29"/>
              <p:cNvSpPr/>
              <p:nvPr/>
            </p:nvSpPr>
            <p:spPr>
              <a:xfrm>
                <a:off x="302000" y="382538"/>
                <a:ext cx="8540100" cy="4559400"/>
              </a:xfrm>
              <a:prstGeom prst="roundRect">
                <a:avLst>
                  <a:gd fmla="val 2747" name="adj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rotWithShape="0" algn="bl" dir="2400000" dist="571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1393" name="Google Shape;1393;p2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55350" y="640650"/>
                <a:ext cx="291950" cy="27553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94" name="Google Shape;1394;p29"/>
              <p:cNvPicPr preferRelativeResize="0"/>
              <p:nvPr/>
            </p:nvPicPr>
            <p:blipFill rotWithShape="1">
              <a:blip r:embed="rId2">
                <a:alphaModFix/>
              </a:blip>
              <a:srcRect b="53499" l="0" r="0" t="0"/>
              <a:stretch/>
            </p:blipFill>
            <p:spPr>
              <a:xfrm>
                <a:off x="155350" y="3402600"/>
                <a:ext cx="291950" cy="12812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395" name="Google Shape;1395;p29"/>
            <p:cNvSpPr/>
            <p:nvPr/>
          </p:nvSpPr>
          <p:spPr>
            <a:xfrm rot="5400000">
              <a:off x="8438250" y="1016977"/>
              <a:ext cx="7146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96" name="Google Shape;1396;p29"/>
          <p:cNvSpPr txBox="1"/>
          <p:nvPr>
            <p:ph hasCustomPrompt="1" type="title"/>
          </p:nvPr>
        </p:nvSpPr>
        <p:spPr>
          <a:xfrm>
            <a:off x="1325650" y="1343425"/>
            <a:ext cx="1398900" cy="615600"/>
          </a:xfrm>
          <a:prstGeom prst="rect">
            <a:avLst/>
          </a:prstGeom>
          <a:solidFill>
            <a:schemeClr val="accent4"/>
          </a:solidFill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97" name="Google Shape;1397;p29"/>
          <p:cNvSpPr txBox="1"/>
          <p:nvPr>
            <p:ph idx="1" type="subTitle"/>
          </p:nvPr>
        </p:nvSpPr>
        <p:spPr>
          <a:xfrm>
            <a:off x="938500" y="3722300"/>
            <a:ext cx="2173200" cy="8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398" name="Google Shape;1398;p29"/>
          <p:cNvSpPr txBox="1"/>
          <p:nvPr>
            <p:ph idx="2" type="subTitle"/>
          </p:nvPr>
        </p:nvSpPr>
        <p:spPr>
          <a:xfrm>
            <a:off x="938500" y="3309950"/>
            <a:ext cx="21732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b="1" sz="20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b="1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b="1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b="1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b="1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b="1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b="1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b="1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b="1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9pPr>
          </a:lstStyle>
          <a:p/>
        </p:txBody>
      </p:sp>
      <p:sp>
        <p:nvSpPr>
          <p:cNvPr id="1399" name="Google Shape;1399;p29"/>
          <p:cNvSpPr txBox="1"/>
          <p:nvPr>
            <p:ph hasCustomPrompt="1" idx="3" type="title"/>
          </p:nvPr>
        </p:nvSpPr>
        <p:spPr>
          <a:xfrm>
            <a:off x="3873100" y="1343425"/>
            <a:ext cx="1397700" cy="615600"/>
          </a:xfrm>
          <a:prstGeom prst="rect">
            <a:avLst/>
          </a:prstGeom>
          <a:solidFill>
            <a:schemeClr val="accent4"/>
          </a:solidFill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00" name="Google Shape;1400;p29"/>
          <p:cNvSpPr txBox="1"/>
          <p:nvPr>
            <p:ph idx="4" type="subTitle"/>
          </p:nvPr>
        </p:nvSpPr>
        <p:spPr>
          <a:xfrm>
            <a:off x="3485400" y="3722300"/>
            <a:ext cx="2173200" cy="8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401" name="Google Shape;1401;p29"/>
          <p:cNvSpPr txBox="1"/>
          <p:nvPr>
            <p:ph idx="5" type="subTitle"/>
          </p:nvPr>
        </p:nvSpPr>
        <p:spPr>
          <a:xfrm>
            <a:off x="3485400" y="3309950"/>
            <a:ext cx="21732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b="1" sz="20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b="1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b="1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b="1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b="1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b="1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b="1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b="1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b="1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9pPr>
          </a:lstStyle>
          <a:p/>
        </p:txBody>
      </p:sp>
      <p:sp>
        <p:nvSpPr>
          <p:cNvPr id="1402" name="Google Shape;1402;p29"/>
          <p:cNvSpPr txBox="1"/>
          <p:nvPr>
            <p:ph hasCustomPrompt="1" idx="6" type="title"/>
          </p:nvPr>
        </p:nvSpPr>
        <p:spPr>
          <a:xfrm>
            <a:off x="6417675" y="1343425"/>
            <a:ext cx="1397700" cy="615600"/>
          </a:xfrm>
          <a:prstGeom prst="rect">
            <a:avLst/>
          </a:prstGeom>
          <a:solidFill>
            <a:schemeClr val="accent4"/>
          </a:solidFill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03" name="Google Shape;1403;p29"/>
          <p:cNvSpPr txBox="1"/>
          <p:nvPr>
            <p:ph idx="7" type="subTitle"/>
          </p:nvPr>
        </p:nvSpPr>
        <p:spPr>
          <a:xfrm>
            <a:off x="6032300" y="3722300"/>
            <a:ext cx="2173200" cy="8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404" name="Google Shape;1404;p29"/>
          <p:cNvSpPr txBox="1"/>
          <p:nvPr>
            <p:ph idx="8" type="subTitle"/>
          </p:nvPr>
        </p:nvSpPr>
        <p:spPr>
          <a:xfrm>
            <a:off x="6032300" y="3309950"/>
            <a:ext cx="21732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b="1" sz="20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b="1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b="1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b="1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b="1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b="1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b="1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b="1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b="1" sz="24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9pPr>
          </a:lstStyle>
          <a:p/>
        </p:txBody>
      </p:sp>
      <p:sp>
        <p:nvSpPr>
          <p:cNvPr id="1405" name="Google Shape;1405;p29"/>
          <p:cNvSpPr txBox="1"/>
          <p:nvPr>
            <p:ph idx="9"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_1">
    <p:spTree>
      <p:nvGrpSpPr>
        <p:cNvPr id="1406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7" name="Google Shape;1407;p30"/>
          <p:cNvGrpSpPr/>
          <p:nvPr/>
        </p:nvGrpSpPr>
        <p:grpSpPr>
          <a:xfrm>
            <a:off x="-8700" y="3750"/>
            <a:ext cx="9161400" cy="5160300"/>
            <a:chOff x="-8700" y="3750"/>
            <a:chExt cx="9161400" cy="5160300"/>
          </a:xfrm>
        </p:grpSpPr>
        <p:grpSp>
          <p:nvGrpSpPr>
            <p:cNvPr id="1408" name="Google Shape;1408;p30"/>
            <p:cNvGrpSpPr/>
            <p:nvPr/>
          </p:nvGrpSpPr>
          <p:grpSpPr>
            <a:xfrm>
              <a:off x="334175" y="3750"/>
              <a:ext cx="8475647" cy="5160300"/>
              <a:chOff x="334175" y="3750"/>
              <a:chExt cx="8475647" cy="5160300"/>
            </a:xfrm>
          </p:grpSpPr>
          <p:cxnSp>
            <p:nvCxnSpPr>
              <p:cNvPr id="1409" name="Google Shape;1409;p30"/>
              <p:cNvCxnSpPr/>
              <p:nvPr/>
            </p:nvCxnSpPr>
            <p:spPr>
              <a:xfrm>
                <a:off x="33417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10" name="Google Shape;1410;p30"/>
              <p:cNvCxnSpPr/>
              <p:nvPr/>
            </p:nvCxnSpPr>
            <p:spPr>
              <a:xfrm>
                <a:off x="68732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11" name="Google Shape;1411;p30"/>
              <p:cNvCxnSpPr/>
              <p:nvPr/>
            </p:nvCxnSpPr>
            <p:spPr>
              <a:xfrm>
                <a:off x="104047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12" name="Google Shape;1412;p30"/>
              <p:cNvCxnSpPr/>
              <p:nvPr/>
            </p:nvCxnSpPr>
            <p:spPr>
              <a:xfrm>
                <a:off x="139363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13" name="Google Shape;1413;p30"/>
              <p:cNvCxnSpPr/>
              <p:nvPr/>
            </p:nvCxnSpPr>
            <p:spPr>
              <a:xfrm>
                <a:off x="174678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14" name="Google Shape;1414;p30"/>
              <p:cNvCxnSpPr/>
              <p:nvPr/>
            </p:nvCxnSpPr>
            <p:spPr>
              <a:xfrm>
                <a:off x="209993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15" name="Google Shape;1415;p30"/>
              <p:cNvCxnSpPr/>
              <p:nvPr/>
            </p:nvCxnSpPr>
            <p:spPr>
              <a:xfrm>
                <a:off x="245308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16" name="Google Shape;1416;p30"/>
              <p:cNvCxnSpPr/>
              <p:nvPr/>
            </p:nvCxnSpPr>
            <p:spPr>
              <a:xfrm>
                <a:off x="280623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17" name="Google Shape;1417;p30"/>
              <p:cNvCxnSpPr/>
              <p:nvPr/>
            </p:nvCxnSpPr>
            <p:spPr>
              <a:xfrm>
                <a:off x="315939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18" name="Google Shape;1418;p30"/>
              <p:cNvCxnSpPr/>
              <p:nvPr/>
            </p:nvCxnSpPr>
            <p:spPr>
              <a:xfrm>
                <a:off x="351254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19" name="Google Shape;1419;p30"/>
              <p:cNvCxnSpPr/>
              <p:nvPr/>
            </p:nvCxnSpPr>
            <p:spPr>
              <a:xfrm>
                <a:off x="386569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20" name="Google Shape;1420;p30"/>
              <p:cNvCxnSpPr/>
              <p:nvPr/>
            </p:nvCxnSpPr>
            <p:spPr>
              <a:xfrm>
                <a:off x="421884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21" name="Google Shape;1421;p30"/>
              <p:cNvCxnSpPr/>
              <p:nvPr/>
            </p:nvCxnSpPr>
            <p:spPr>
              <a:xfrm>
                <a:off x="457199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22" name="Google Shape;1422;p30"/>
              <p:cNvCxnSpPr/>
              <p:nvPr/>
            </p:nvCxnSpPr>
            <p:spPr>
              <a:xfrm>
                <a:off x="492515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23" name="Google Shape;1423;p30"/>
              <p:cNvCxnSpPr/>
              <p:nvPr/>
            </p:nvCxnSpPr>
            <p:spPr>
              <a:xfrm>
                <a:off x="527830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24" name="Google Shape;1424;p30"/>
              <p:cNvCxnSpPr/>
              <p:nvPr/>
            </p:nvCxnSpPr>
            <p:spPr>
              <a:xfrm>
                <a:off x="563145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25" name="Google Shape;1425;p30"/>
              <p:cNvCxnSpPr/>
              <p:nvPr/>
            </p:nvCxnSpPr>
            <p:spPr>
              <a:xfrm>
                <a:off x="598460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26" name="Google Shape;1426;p30"/>
              <p:cNvCxnSpPr/>
              <p:nvPr/>
            </p:nvCxnSpPr>
            <p:spPr>
              <a:xfrm>
                <a:off x="633775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27" name="Google Shape;1427;p30"/>
              <p:cNvCxnSpPr/>
              <p:nvPr/>
            </p:nvCxnSpPr>
            <p:spPr>
              <a:xfrm>
                <a:off x="669091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28" name="Google Shape;1428;p30"/>
              <p:cNvCxnSpPr/>
              <p:nvPr/>
            </p:nvCxnSpPr>
            <p:spPr>
              <a:xfrm>
                <a:off x="704406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29" name="Google Shape;1429;p30"/>
              <p:cNvCxnSpPr/>
              <p:nvPr/>
            </p:nvCxnSpPr>
            <p:spPr>
              <a:xfrm>
                <a:off x="739721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30" name="Google Shape;1430;p30"/>
              <p:cNvCxnSpPr/>
              <p:nvPr/>
            </p:nvCxnSpPr>
            <p:spPr>
              <a:xfrm>
                <a:off x="775036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31" name="Google Shape;1431;p30"/>
              <p:cNvCxnSpPr/>
              <p:nvPr/>
            </p:nvCxnSpPr>
            <p:spPr>
              <a:xfrm>
                <a:off x="810351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32" name="Google Shape;1432;p30"/>
              <p:cNvCxnSpPr/>
              <p:nvPr/>
            </p:nvCxnSpPr>
            <p:spPr>
              <a:xfrm>
                <a:off x="845667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33" name="Google Shape;1433;p30"/>
              <p:cNvCxnSpPr/>
              <p:nvPr/>
            </p:nvCxnSpPr>
            <p:spPr>
              <a:xfrm>
                <a:off x="880982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1434" name="Google Shape;1434;p30"/>
            <p:cNvCxnSpPr/>
            <p:nvPr/>
          </p:nvCxnSpPr>
          <p:spPr>
            <a:xfrm>
              <a:off x="-8700" y="2926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35" name="Google Shape;1435;p30"/>
            <p:cNvCxnSpPr/>
            <p:nvPr/>
          </p:nvCxnSpPr>
          <p:spPr>
            <a:xfrm>
              <a:off x="-8700" y="7034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36" name="Google Shape;1436;p30"/>
            <p:cNvCxnSpPr/>
            <p:nvPr/>
          </p:nvCxnSpPr>
          <p:spPr>
            <a:xfrm>
              <a:off x="-8700" y="10523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37" name="Google Shape;1437;p30"/>
            <p:cNvCxnSpPr/>
            <p:nvPr/>
          </p:nvCxnSpPr>
          <p:spPr>
            <a:xfrm>
              <a:off x="-8700" y="14631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38" name="Google Shape;1438;p30"/>
            <p:cNvCxnSpPr/>
            <p:nvPr/>
          </p:nvCxnSpPr>
          <p:spPr>
            <a:xfrm>
              <a:off x="-8700" y="18345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39" name="Google Shape;1439;p30"/>
            <p:cNvCxnSpPr/>
            <p:nvPr/>
          </p:nvCxnSpPr>
          <p:spPr>
            <a:xfrm>
              <a:off x="-8700" y="22453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40" name="Google Shape;1440;p30"/>
            <p:cNvCxnSpPr/>
            <p:nvPr/>
          </p:nvCxnSpPr>
          <p:spPr>
            <a:xfrm>
              <a:off x="-8700" y="25942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41" name="Google Shape;1441;p30"/>
            <p:cNvCxnSpPr/>
            <p:nvPr/>
          </p:nvCxnSpPr>
          <p:spPr>
            <a:xfrm>
              <a:off x="-8700" y="30050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42" name="Google Shape;1442;p30"/>
            <p:cNvCxnSpPr/>
            <p:nvPr/>
          </p:nvCxnSpPr>
          <p:spPr>
            <a:xfrm>
              <a:off x="-8700" y="33764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43" name="Google Shape;1443;p30"/>
            <p:cNvCxnSpPr/>
            <p:nvPr/>
          </p:nvCxnSpPr>
          <p:spPr>
            <a:xfrm>
              <a:off x="-8700" y="37872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44" name="Google Shape;1444;p30"/>
            <p:cNvCxnSpPr/>
            <p:nvPr/>
          </p:nvCxnSpPr>
          <p:spPr>
            <a:xfrm>
              <a:off x="-8700" y="41361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45" name="Google Shape;1445;p30"/>
            <p:cNvCxnSpPr/>
            <p:nvPr/>
          </p:nvCxnSpPr>
          <p:spPr>
            <a:xfrm>
              <a:off x="-8700" y="45470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46" name="Google Shape;1446;p30"/>
            <p:cNvCxnSpPr/>
            <p:nvPr/>
          </p:nvCxnSpPr>
          <p:spPr>
            <a:xfrm>
              <a:off x="-8700" y="48508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447" name="Google Shape;1447;p30"/>
          <p:cNvGrpSpPr/>
          <p:nvPr/>
        </p:nvGrpSpPr>
        <p:grpSpPr>
          <a:xfrm>
            <a:off x="102625" y="111125"/>
            <a:ext cx="8739475" cy="4740375"/>
            <a:chOff x="102625" y="111125"/>
            <a:chExt cx="8739475" cy="4740375"/>
          </a:xfrm>
        </p:grpSpPr>
        <p:sp>
          <p:nvSpPr>
            <p:cNvPr id="1448" name="Google Shape;1448;p30"/>
            <p:cNvSpPr/>
            <p:nvPr/>
          </p:nvSpPr>
          <p:spPr>
            <a:xfrm>
              <a:off x="849450" y="111125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9" name="Google Shape;1449;p30"/>
            <p:cNvSpPr/>
            <p:nvPr/>
          </p:nvSpPr>
          <p:spPr>
            <a:xfrm>
              <a:off x="2772350" y="111125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0" name="Google Shape;1450;p30"/>
            <p:cNvSpPr/>
            <p:nvPr/>
          </p:nvSpPr>
          <p:spPr>
            <a:xfrm>
              <a:off x="4695250" y="111125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1" name="Google Shape;1451;p30"/>
            <p:cNvSpPr/>
            <p:nvPr/>
          </p:nvSpPr>
          <p:spPr>
            <a:xfrm>
              <a:off x="6618150" y="111125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2" name="Google Shape;1452;p30"/>
            <p:cNvSpPr/>
            <p:nvPr/>
          </p:nvSpPr>
          <p:spPr>
            <a:xfrm>
              <a:off x="302000" y="292100"/>
              <a:ext cx="8540100" cy="4559400"/>
            </a:xfrm>
            <a:prstGeom prst="roundRect">
              <a:avLst>
                <a:gd fmla="val 2747" name="adj"/>
              </a:avLst>
            </a:prstGeom>
            <a:solidFill>
              <a:schemeClr val="accent4"/>
            </a:solidFill>
            <a:ln>
              <a:noFill/>
            </a:ln>
            <a:effectLst>
              <a:outerShdw rotWithShape="0" algn="bl" dir="2400000" dist="571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453" name="Google Shape;1453;p3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02625" y="592528"/>
              <a:ext cx="419432" cy="39584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54" name="Google Shape;1454;p30"/>
          <p:cNvSpPr txBox="1"/>
          <p:nvPr>
            <p:ph type="title"/>
          </p:nvPr>
        </p:nvSpPr>
        <p:spPr>
          <a:xfrm>
            <a:off x="2987700" y="677525"/>
            <a:ext cx="3168600" cy="10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/>
        </p:txBody>
      </p:sp>
      <p:sp>
        <p:nvSpPr>
          <p:cNvPr id="1455" name="Google Shape;1455;p30"/>
          <p:cNvSpPr txBox="1"/>
          <p:nvPr>
            <p:ph idx="1" type="subTitle"/>
          </p:nvPr>
        </p:nvSpPr>
        <p:spPr>
          <a:xfrm>
            <a:off x="2987673" y="1650950"/>
            <a:ext cx="3168600" cy="105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6" name="Google Shape;1456;p30"/>
          <p:cNvSpPr txBox="1"/>
          <p:nvPr/>
        </p:nvSpPr>
        <p:spPr>
          <a:xfrm>
            <a:off x="2710625" y="3336925"/>
            <a:ext cx="3722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CREDITS:</a:t>
            </a:r>
            <a:r>
              <a:rPr lang="en" sz="1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This presentation template was created by </a:t>
            </a:r>
            <a:r>
              <a:rPr b="1" lang="en" sz="1200" u="sng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and includes icons by </a:t>
            </a:r>
            <a:r>
              <a:rPr b="1" lang="en" sz="1200" u="sng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 and infographics &amp; images by </a:t>
            </a:r>
            <a:r>
              <a:rPr b="1" lang="en" sz="1200" u="sng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endParaRPr b="1" sz="1200" u="sng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4"/>
          <p:cNvGrpSpPr/>
          <p:nvPr/>
        </p:nvGrpSpPr>
        <p:grpSpPr>
          <a:xfrm>
            <a:off x="-8700" y="3750"/>
            <a:ext cx="9161400" cy="5160300"/>
            <a:chOff x="-8700" y="3750"/>
            <a:chExt cx="9161400" cy="5160300"/>
          </a:xfrm>
        </p:grpSpPr>
        <p:grpSp>
          <p:nvGrpSpPr>
            <p:cNvPr id="113" name="Google Shape;113;p4"/>
            <p:cNvGrpSpPr/>
            <p:nvPr/>
          </p:nvGrpSpPr>
          <p:grpSpPr>
            <a:xfrm>
              <a:off x="334175" y="3750"/>
              <a:ext cx="8475647" cy="5160300"/>
              <a:chOff x="334175" y="3750"/>
              <a:chExt cx="8475647" cy="5160300"/>
            </a:xfrm>
          </p:grpSpPr>
          <p:cxnSp>
            <p:nvCxnSpPr>
              <p:cNvPr id="114" name="Google Shape;114;p4"/>
              <p:cNvCxnSpPr/>
              <p:nvPr/>
            </p:nvCxnSpPr>
            <p:spPr>
              <a:xfrm>
                <a:off x="33417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68732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104047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139363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174678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209993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245308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280623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315939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351254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386569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421884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457199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492515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527830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9" name="Google Shape;129;p4"/>
              <p:cNvCxnSpPr/>
              <p:nvPr/>
            </p:nvCxnSpPr>
            <p:spPr>
              <a:xfrm>
                <a:off x="563145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0" name="Google Shape;130;p4"/>
              <p:cNvCxnSpPr/>
              <p:nvPr/>
            </p:nvCxnSpPr>
            <p:spPr>
              <a:xfrm>
                <a:off x="598460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1" name="Google Shape;131;p4"/>
              <p:cNvCxnSpPr/>
              <p:nvPr/>
            </p:nvCxnSpPr>
            <p:spPr>
              <a:xfrm>
                <a:off x="633775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2" name="Google Shape;132;p4"/>
              <p:cNvCxnSpPr/>
              <p:nvPr/>
            </p:nvCxnSpPr>
            <p:spPr>
              <a:xfrm>
                <a:off x="669091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3" name="Google Shape;133;p4"/>
              <p:cNvCxnSpPr/>
              <p:nvPr/>
            </p:nvCxnSpPr>
            <p:spPr>
              <a:xfrm>
                <a:off x="704406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4" name="Google Shape;134;p4"/>
              <p:cNvCxnSpPr/>
              <p:nvPr/>
            </p:nvCxnSpPr>
            <p:spPr>
              <a:xfrm>
                <a:off x="739721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5" name="Google Shape;135;p4"/>
              <p:cNvCxnSpPr/>
              <p:nvPr/>
            </p:nvCxnSpPr>
            <p:spPr>
              <a:xfrm>
                <a:off x="775036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6" name="Google Shape;136;p4"/>
              <p:cNvCxnSpPr/>
              <p:nvPr/>
            </p:nvCxnSpPr>
            <p:spPr>
              <a:xfrm>
                <a:off x="810351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7" name="Google Shape;137;p4"/>
              <p:cNvCxnSpPr/>
              <p:nvPr/>
            </p:nvCxnSpPr>
            <p:spPr>
              <a:xfrm>
                <a:off x="845667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38" name="Google Shape;138;p4"/>
              <p:cNvCxnSpPr/>
              <p:nvPr/>
            </p:nvCxnSpPr>
            <p:spPr>
              <a:xfrm>
                <a:off x="880982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139" name="Google Shape;139;p4"/>
            <p:cNvCxnSpPr/>
            <p:nvPr/>
          </p:nvCxnSpPr>
          <p:spPr>
            <a:xfrm>
              <a:off x="-8700" y="2926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8700" y="7034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8700" y="10523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8700" y="14631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3" name="Google Shape;143;p4"/>
            <p:cNvCxnSpPr/>
            <p:nvPr/>
          </p:nvCxnSpPr>
          <p:spPr>
            <a:xfrm>
              <a:off x="-8700" y="18345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4" name="Google Shape;144;p4"/>
            <p:cNvCxnSpPr/>
            <p:nvPr/>
          </p:nvCxnSpPr>
          <p:spPr>
            <a:xfrm>
              <a:off x="-8700" y="22453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5" name="Google Shape;145;p4"/>
            <p:cNvCxnSpPr/>
            <p:nvPr/>
          </p:nvCxnSpPr>
          <p:spPr>
            <a:xfrm>
              <a:off x="-8700" y="25942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6" name="Google Shape;146;p4"/>
            <p:cNvCxnSpPr/>
            <p:nvPr/>
          </p:nvCxnSpPr>
          <p:spPr>
            <a:xfrm>
              <a:off x="-8700" y="30050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7" name="Google Shape;147;p4"/>
            <p:cNvCxnSpPr/>
            <p:nvPr/>
          </p:nvCxnSpPr>
          <p:spPr>
            <a:xfrm>
              <a:off x="-8700" y="33764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-8700" y="37872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-8700" y="41361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-8700" y="45470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-8700" y="48508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52" name="Google Shape;152;p4"/>
          <p:cNvGrpSpPr/>
          <p:nvPr/>
        </p:nvGrpSpPr>
        <p:grpSpPr>
          <a:xfrm>
            <a:off x="275216" y="116588"/>
            <a:ext cx="8406168" cy="4740375"/>
            <a:chOff x="155350" y="201563"/>
            <a:chExt cx="8686750" cy="4740375"/>
          </a:xfrm>
        </p:grpSpPr>
        <p:sp>
          <p:nvSpPr>
            <p:cNvPr id="153" name="Google Shape;153;p4"/>
            <p:cNvSpPr/>
            <p:nvPr/>
          </p:nvSpPr>
          <p:spPr>
            <a:xfrm>
              <a:off x="849450" y="201563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2772350" y="201563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4695250" y="201563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6618150" y="201563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57" name="Google Shape;157;p4"/>
            <p:cNvGrpSpPr/>
            <p:nvPr/>
          </p:nvGrpSpPr>
          <p:grpSpPr>
            <a:xfrm>
              <a:off x="155350" y="382538"/>
              <a:ext cx="8686750" cy="4559400"/>
              <a:chOff x="155350" y="382538"/>
              <a:chExt cx="8686750" cy="4559400"/>
            </a:xfrm>
          </p:grpSpPr>
          <p:sp>
            <p:nvSpPr>
              <p:cNvPr id="158" name="Google Shape;158;p4"/>
              <p:cNvSpPr/>
              <p:nvPr/>
            </p:nvSpPr>
            <p:spPr>
              <a:xfrm>
                <a:off x="302000" y="382538"/>
                <a:ext cx="8540100" cy="4559400"/>
              </a:xfrm>
              <a:prstGeom prst="roundRect">
                <a:avLst>
                  <a:gd fmla="val 2747" name="adj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rotWithShape="0" algn="bl" dir="2400000" dist="571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159" name="Google Shape;159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55350" y="640650"/>
                <a:ext cx="291950" cy="27553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0" name="Google Shape;160;p4"/>
              <p:cNvPicPr preferRelativeResize="0"/>
              <p:nvPr/>
            </p:nvPicPr>
            <p:blipFill rotWithShape="1">
              <a:blip r:embed="rId2">
                <a:alphaModFix/>
              </a:blip>
              <a:srcRect b="53499" l="0" r="0" t="0"/>
              <a:stretch/>
            </p:blipFill>
            <p:spPr>
              <a:xfrm>
                <a:off x="155350" y="3402600"/>
                <a:ext cx="291950" cy="12812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61" name="Google Shape;161;p4"/>
          <p:cNvSpPr txBox="1"/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/>
        </p:txBody>
      </p:sp>
      <p:sp>
        <p:nvSpPr>
          <p:cNvPr id="162" name="Google Shape;162;p4"/>
          <p:cNvSpPr txBox="1"/>
          <p:nvPr>
            <p:ph idx="1" type="body"/>
          </p:nvPr>
        </p:nvSpPr>
        <p:spPr>
          <a:xfrm>
            <a:off x="720000" y="1112200"/>
            <a:ext cx="7704000" cy="349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spTree>
      <p:nvGrpSpPr>
        <p:cNvPr id="1457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8" name="Google Shape;1458;p31"/>
          <p:cNvGrpSpPr/>
          <p:nvPr/>
        </p:nvGrpSpPr>
        <p:grpSpPr>
          <a:xfrm>
            <a:off x="-8700" y="3750"/>
            <a:ext cx="9161400" cy="5160300"/>
            <a:chOff x="-8700" y="3750"/>
            <a:chExt cx="9161400" cy="5160300"/>
          </a:xfrm>
        </p:grpSpPr>
        <p:grpSp>
          <p:nvGrpSpPr>
            <p:cNvPr id="1459" name="Google Shape;1459;p31"/>
            <p:cNvGrpSpPr/>
            <p:nvPr/>
          </p:nvGrpSpPr>
          <p:grpSpPr>
            <a:xfrm>
              <a:off x="334175" y="3750"/>
              <a:ext cx="8475647" cy="5160300"/>
              <a:chOff x="334175" y="3750"/>
              <a:chExt cx="8475647" cy="5160300"/>
            </a:xfrm>
          </p:grpSpPr>
          <p:cxnSp>
            <p:nvCxnSpPr>
              <p:cNvPr id="1460" name="Google Shape;1460;p31"/>
              <p:cNvCxnSpPr/>
              <p:nvPr/>
            </p:nvCxnSpPr>
            <p:spPr>
              <a:xfrm>
                <a:off x="33417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61" name="Google Shape;1461;p31"/>
              <p:cNvCxnSpPr/>
              <p:nvPr/>
            </p:nvCxnSpPr>
            <p:spPr>
              <a:xfrm>
                <a:off x="68732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62" name="Google Shape;1462;p31"/>
              <p:cNvCxnSpPr/>
              <p:nvPr/>
            </p:nvCxnSpPr>
            <p:spPr>
              <a:xfrm>
                <a:off x="104047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63" name="Google Shape;1463;p31"/>
              <p:cNvCxnSpPr/>
              <p:nvPr/>
            </p:nvCxnSpPr>
            <p:spPr>
              <a:xfrm>
                <a:off x="139363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64" name="Google Shape;1464;p31"/>
              <p:cNvCxnSpPr/>
              <p:nvPr/>
            </p:nvCxnSpPr>
            <p:spPr>
              <a:xfrm>
                <a:off x="174678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65" name="Google Shape;1465;p31"/>
              <p:cNvCxnSpPr/>
              <p:nvPr/>
            </p:nvCxnSpPr>
            <p:spPr>
              <a:xfrm>
                <a:off x="209993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66" name="Google Shape;1466;p31"/>
              <p:cNvCxnSpPr/>
              <p:nvPr/>
            </p:nvCxnSpPr>
            <p:spPr>
              <a:xfrm>
                <a:off x="245308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67" name="Google Shape;1467;p31"/>
              <p:cNvCxnSpPr/>
              <p:nvPr/>
            </p:nvCxnSpPr>
            <p:spPr>
              <a:xfrm>
                <a:off x="280623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68" name="Google Shape;1468;p31"/>
              <p:cNvCxnSpPr/>
              <p:nvPr/>
            </p:nvCxnSpPr>
            <p:spPr>
              <a:xfrm>
                <a:off x="315939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69" name="Google Shape;1469;p31"/>
              <p:cNvCxnSpPr/>
              <p:nvPr/>
            </p:nvCxnSpPr>
            <p:spPr>
              <a:xfrm>
                <a:off x="351254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70" name="Google Shape;1470;p31"/>
              <p:cNvCxnSpPr/>
              <p:nvPr/>
            </p:nvCxnSpPr>
            <p:spPr>
              <a:xfrm>
                <a:off x="386569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71" name="Google Shape;1471;p31"/>
              <p:cNvCxnSpPr/>
              <p:nvPr/>
            </p:nvCxnSpPr>
            <p:spPr>
              <a:xfrm>
                <a:off x="421884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72" name="Google Shape;1472;p31"/>
              <p:cNvCxnSpPr/>
              <p:nvPr/>
            </p:nvCxnSpPr>
            <p:spPr>
              <a:xfrm>
                <a:off x="457199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73" name="Google Shape;1473;p31"/>
              <p:cNvCxnSpPr/>
              <p:nvPr/>
            </p:nvCxnSpPr>
            <p:spPr>
              <a:xfrm>
                <a:off x="492515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74" name="Google Shape;1474;p31"/>
              <p:cNvCxnSpPr/>
              <p:nvPr/>
            </p:nvCxnSpPr>
            <p:spPr>
              <a:xfrm>
                <a:off x="527830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75" name="Google Shape;1475;p31"/>
              <p:cNvCxnSpPr/>
              <p:nvPr/>
            </p:nvCxnSpPr>
            <p:spPr>
              <a:xfrm>
                <a:off x="563145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76" name="Google Shape;1476;p31"/>
              <p:cNvCxnSpPr/>
              <p:nvPr/>
            </p:nvCxnSpPr>
            <p:spPr>
              <a:xfrm>
                <a:off x="598460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77" name="Google Shape;1477;p31"/>
              <p:cNvCxnSpPr/>
              <p:nvPr/>
            </p:nvCxnSpPr>
            <p:spPr>
              <a:xfrm>
                <a:off x="633775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78" name="Google Shape;1478;p31"/>
              <p:cNvCxnSpPr/>
              <p:nvPr/>
            </p:nvCxnSpPr>
            <p:spPr>
              <a:xfrm>
                <a:off x="669091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79" name="Google Shape;1479;p31"/>
              <p:cNvCxnSpPr/>
              <p:nvPr/>
            </p:nvCxnSpPr>
            <p:spPr>
              <a:xfrm>
                <a:off x="704406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80" name="Google Shape;1480;p31"/>
              <p:cNvCxnSpPr/>
              <p:nvPr/>
            </p:nvCxnSpPr>
            <p:spPr>
              <a:xfrm>
                <a:off x="739721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81" name="Google Shape;1481;p31"/>
              <p:cNvCxnSpPr/>
              <p:nvPr/>
            </p:nvCxnSpPr>
            <p:spPr>
              <a:xfrm>
                <a:off x="775036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82" name="Google Shape;1482;p31"/>
              <p:cNvCxnSpPr/>
              <p:nvPr/>
            </p:nvCxnSpPr>
            <p:spPr>
              <a:xfrm>
                <a:off x="810351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83" name="Google Shape;1483;p31"/>
              <p:cNvCxnSpPr/>
              <p:nvPr/>
            </p:nvCxnSpPr>
            <p:spPr>
              <a:xfrm>
                <a:off x="845667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84" name="Google Shape;1484;p31"/>
              <p:cNvCxnSpPr/>
              <p:nvPr/>
            </p:nvCxnSpPr>
            <p:spPr>
              <a:xfrm>
                <a:off x="880982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1485" name="Google Shape;1485;p31"/>
            <p:cNvCxnSpPr/>
            <p:nvPr/>
          </p:nvCxnSpPr>
          <p:spPr>
            <a:xfrm>
              <a:off x="-8700" y="2926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86" name="Google Shape;1486;p31"/>
            <p:cNvCxnSpPr/>
            <p:nvPr/>
          </p:nvCxnSpPr>
          <p:spPr>
            <a:xfrm>
              <a:off x="-8700" y="7034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87" name="Google Shape;1487;p31"/>
            <p:cNvCxnSpPr/>
            <p:nvPr/>
          </p:nvCxnSpPr>
          <p:spPr>
            <a:xfrm>
              <a:off x="-8700" y="10523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88" name="Google Shape;1488;p31"/>
            <p:cNvCxnSpPr/>
            <p:nvPr/>
          </p:nvCxnSpPr>
          <p:spPr>
            <a:xfrm>
              <a:off x="-8700" y="14631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89" name="Google Shape;1489;p31"/>
            <p:cNvCxnSpPr/>
            <p:nvPr/>
          </p:nvCxnSpPr>
          <p:spPr>
            <a:xfrm>
              <a:off x="-8700" y="18345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90" name="Google Shape;1490;p31"/>
            <p:cNvCxnSpPr/>
            <p:nvPr/>
          </p:nvCxnSpPr>
          <p:spPr>
            <a:xfrm>
              <a:off x="-8700" y="22453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91" name="Google Shape;1491;p31"/>
            <p:cNvCxnSpPr/>
            <p:nvPr/>
          </p:nvCxnSpPr>
          <p:spPr>
            <a:xfrm>
              <a:off x="-8700" y="25942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92" name="Google Shape;1492;p31"/>
            <p:cNvCxnSpPr/>
            <p:nvPr/>
          </p:nvCxnSpPr>
          <p:spPr>
            <a:xfrm>
              <a:off x="-8700" y="30050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93" name="Google Shape;1493;p31"/>
            <p:cNvCxnSpPr/>
            <p:nvPr/>
          </p:nvCxnSpPr>
          <p:spPr>
            <a:xfrm>
              <a:off x="-8700" y="33764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94" name="Google Shape;1494;p31"/>
            <p:cNvCxnSpPr/>
            <p:nvPr/>
          </p:nvCxnSpPr>
          <p:spPr>
            <a:xfrm>
              <a:off x="-8700" y="37872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95" name="Google Shape;1495;p31"/>
            <p:cNvCxnSpPr/>
            <p:nvPr/>
          </p:nvCxnSpPr>
          <p:spPr>
            <a:xfrm>
              <a:off x="-8700" y="41361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96" name="Google Shape;1496;p31"/>
            <p:cNvCxnSpPr/>
            <p:nvPr/>
          </p:nvCxnSpPr>
          <p:spPr>
            <a:xfrm>
              <a:off x="-8700" y="45470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97" name="Google Shape;1497;p31"/>
            <p:cNvCxnSpPr/>
            <p:nvPr/>
          </p:nvCxnSpPr>
          <p:spPr>
            <a:xfrm>
              <a:off x="-8700" y="48508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498" name="Google Shape;1498;p31"/>
          <p:cNvGrpSpPr/>
          <p:nvPr/>
        </p:nvGrpSpPr>
        <p:grpSpPr>
          <a:xfrm flipH="1">
            <a:off x="254678" y="304200"/>
            <a:ext cx="8634634" cy="4559400"/>
            <a:chOff x="275216" y="304200"/>
            <a:chExt cx="8634634" cy="4559400"/>
          </a:xfrm>
        </p:grpSpPr>
        <p:grpSp>
          <p:nvGrpSpPr>
            <p:cNvPr id="1499" name="Google Shape;1499;p31"/>
            <p:cNvGrpSpPr/>
            <p:nvPr/>
          </p:nvGrpSpPr>
          <p:grpSpPr>
            <a:xfrm>
              <a:off x="275216" y="304200"/>
              <a:ext cx="8406168" cy="4559400"/>
              <a:chOff x="155350" y="382538"/>
              <a:chExt cx="8686750" cy="4559400"/>
            </a:xfrm>
          </p:grpSpPr>
          <p:sp>
            <p:nvSpPr>
              <p:cNvPr id="1500" name="Google Shape;1500;p31"/>
              <p:cNvSpPr/>
              <p:nvPr/>
            </p:nvSpPr>
            <p:spPr>
              <a:xfrm>
                <a:off x="302000" y="382538"/>
                <a:ext cx="8540100" cy="4559400"/>
              </a:xfrm>
              <a:prstGeom prst="roundRect">
                <a:avLst>
                  <a:gd fmla="val 2747" name="adj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rotWithShape="0" algn="bl" dir="2400000" dist="571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1501" name="Google Shape;1501;p3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55350" y="640650"/>
                <a:ext cx="291950" cy="27553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02" name="Google Shape;1502;p31"/>
              <p:cNvPicPr preferRelativeResize="0"/>
              <p:nvPr/>
            </p:nvPicPr>
            <p:blipFill rotWithShape="1">
              <a:blip r:embed="rId2">
                <a:alphaModFix/>
              </a:blip>
              <a:srcRect b="53499" l="0" r="0" t="0"/>
              <a:stretch/>
            </p:blipFill>
            <p:spPr>
              <a:xfrm>
                <a:off x="155350" y="3402600"/>
                <a:ext cx="291950" cy="12812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503" name="Google Shape;1503;p31"/>
            <p:cNvSpPr/>
            <p:nvPr/>
          </p:nvSpPr>
          <p:spPr>
            <a:xfrm rot="5400000">
              <a:off x="8438250" y="1016977"/>
              <a:ext cx="7146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04" name="Google Shape;1504;p31"/>
          <p:cNvSpPr/>
          <p:nvPr/>
        </p:nvSpPr>
        <p:spPr>
          <a:xfrm flipH="1" rot="-5400000">
            <a:off x="11678" y="1931377"/>
            <a:ext cx="714600" cy="2286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5" name="Google Shape;1505;p31"/>
          <p:cNvSpPr/>
          <p:nvPr/>
        </p:nvSpPr>
        <p:spPr>
          <a:xfrm flipH="1" rot="-5400000">
            <a:off x="11678" y="2921977"/>
            <a:ext cx="714600" cy="2286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6" name="Google Shape;1506;p31"/>
          <p:cNvSpPr/>
          <p:nvPr/>
        </p:nvSpPr>
        <p:spPr>
          <a:xfrm flipH="1" rot="-5400000">
            <a:off x="11678" y="3912577"/>
            <a:ext cx="714600" cy="2286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">
    <p:spTree>
      <p:nvGrpSpPr>
        <p:cNvPr id="1507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2"/>
          <p:cNvGrpSpPr/>
          <p:nvPr/>
        </p:nvGrpSpPr>
        <p:grpSpPr>
          <a:xfrm>
            <a:off x="-8700" y="3750"/>
            <a:ext cx="9161400" cy="5160300"/>
            <a:chOff x="-8700" y="3750"/>
            <a:chExt cx="9161400" cy="5160300"/>
          </a:xfrm>
        </p:grpSpPr>
        <p:grpSp>
          <p:nvGrpSpPr>
            <p:cNvPr id="1509" name="Google Shape;1509;p32"/>
            <p:cNvGrpSpPr/>
            <p:nvPr/>
          </p:nvGrpSpPr>
          <p:grpSpPr>
            <a:xfrm>
              <a:off x="334175" y="3750"/>
              <a:ext cx="8475647" cy="5160300"/>
              <a:chOff x="334175" y="3750"/>
              <a:chExt cx="8475647" cy="5160300"/>
            </a:xfrm>
          </p:grpSpPr>
          <p:cxnSp>
            <p:nvCxnSpPr>
              <p:cNvPr id="1510" name="Google Shape;1510;p32"/>
              <p:cNvCxnSpPr/>
              <p:nvPr/>
            </p:nvCxnSpPr>
            <p:spPr>
              <a:xfrm>
                <a:off x="33417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511" name="Google Shape;1511;p32"/>
              <p:cNvCxnSpPr/>
              <p:nvPr/>
            </p:nvCxnSpPr>
            <p:spPr>
              <a:xfrm>
                <a:off x="68732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512" name="Google Shape;1512;p32"/>
              <p:cNvCxnSpPr/>
              <p:nvPr/>
            </p:nvCxnSpPr>
            <p:spPr>
              <a:xfrm>
                <a:off x="104047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513" name="Google Shape;1513;p32"/>
              <p:cNvCxnSpPr/>
              <p:nvPr/>
            </p:nvCxnSpPr>
            <p:spPr>
              <a:xfrm>
                <a:off x="139363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514" name="Google Shape;1514;p32"/>
              <p:cNvCxnSpPr/>
              <p:nvPr/>
            </p:nvCxnSpPr>
            <p:spPr>
              <a:xfrm>
                <a:off x="174678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515" name="Google Shape;1515;p32"/>
              <p:cNvCxnSpPr/>
              <p:nvPr/>
            </p:nvCxnSpPr>
            <p:spPr>
              <a:xfrm>
                <a:off x="209993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516" name="Google Shape;1516;p32"/>
              <p:cNvCxnSpPr/>
              <p:nvPr/>
            </p:nvCxnSpPr>
            <p:spPr>
              <a:xfrm>
                <a:off x="245308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517" name="Google Shape;1517;p32"/>
              <p:cNvCxnSpPr/>
              <p:nvPr/>
            </p:nvCxnSpPr>
            <p:spPr>
              <a:xfrm>
                <a:off x="280623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518" name="Google Shape;1518;p32"/>
              <p:cNvCxnSpPr/>
              <p:nvPr/>
            </p:nvCxnSpPr>
            <p:spPr>
              <a:xfrm>
                <a:off x="315939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519" name="Google Shape;1519;p32"/>
              <p:cNvCxnSpPr/>
              <p:nvPr/>
            </p:nvCxnSpPr>
            <p:spPr>
              <a:xfrm>
                <a:off x="351254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520" name="Google Shape;1520;p32"/>
              <p:cNvCxnSpPr/>
              <p:nvPr/>
            </p:nvCxnSpPr>
            <p:spPr>
              <a:xfrm>
                <a:off x="386569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521" name="Google Shape;1521;p32"/>
              <p:cNvCxnSpPr/>
              <p:nvPr/>
            </p:nvCxnSpPr>
            <p:spPr>
              <a:xfrm>
                <a:off x="421884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522" name="Google Shape;1522;p32"/>
              <p:cNvCxnSpPr/>
              <p:nvPr/>
            </p:nvCxnSpPr>
            <p:spPr>
              <a:xfrm>
                <a:off x="457199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523" name="Google Shape;1523;p32"/>
              <p:cNvCxnSpPr/>
              <p:nvPr/>
            </p:nvCxnSpPr>
            <p:spPr>
              <a:xfrm>
                <a:off x="492515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524" name="Google Shape;1524;p32"/>
              <p:cNvCxnSpPr/>
              <p:nvPr/>
            </p:nvCxnSpPr>
            <p:spPr>
              <a:xfrm>
                <a:off x="527830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525" name="Google Shape;1525;p32"/>
              <p:cNvCxnSpPr/>
              <p:nvPr/>
            </p:nvCxnSpPr>
            <p:spPr>
              <a:xfrm>
                <a:off x="563145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526" name="Google Shape;1526;p32"/>
              <p:cNvCxnSpPr/>
              <p:nvPr/>
            </p:nvCxnSpPr>
            <p:spPr>
              <a:xfrm>
                <a:off x="598460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527" name="Google Shape;1527;p32"/>
              <p:cNvCxnSpPr/>
              <p:nvPr/>
            </p:nvCxnSpPr>
            <p:spPr>
              <a:xfrm>
                <a:off x="633775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528" name="Google Shape;1528;p32"/>
              <p:cNvCxnSpPr/>
              <p:nvPr/>
            </p:nvCxnSpPr>
            <p:spPr>
              <a:xfrm>
                <a:off x="669091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529" name="Google Shape;1529;p32"/>
              <p:cNvCxnSpPr/>
              <p:nvPr/>
            </p:nvCxnSpPr>
            <p:spPr>
              <a:xfrm>
                <a:off x="704406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530" name="Google Shape;1530;p32"/>
              <p:cNvCxnSpPr/>
              <p:nvPr/>
            </p:nvCxnSpPr>
            <p:spPr>
              <a:xfrm>
                <a:off x="739721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531" name="Google Shape;1531;p32"/>
              <p:cNvCxnSpPr/>
              <p:nvPr/>
            </p:nvCxnSpPr>
            <p:spPr>
              <a:xfrm>
                <a:off x="775036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532" name="Google Shape;1532;p32"/>
              <p:cNvCxnSpPr/>
              <p:nvPr/>
            </p:nvCxnSpPr>
            <p:spPr>
              <a:xfrm>
                <a:off x="810351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533" name="Google Shape;1533;p32"/>
              <p:cNvCxnSpPr/>
              <p:nvPr/>
            </p:nvCxnSpPr>
            <p:spPr>
              <a:xfrm>
                <a:off x="845667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534" name="Google Shape;1534;p32"/>
              <p:cNvCxnSpPr/>
              <p:nvPr/>
            </p:nvCxnSpPr>
            <p:spPr>
              <a:xfrm>
                <a:off x="880982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1535" name="Google Shape;1535;p32"/>
            <p:cNvCxnSpPr/>
            <p:nvPr/>
          </p:nvCxnSpPr>
          <p:spPr>
            <a:xfrm>
              <a:off x="-8700" y="2926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36" name="Google Shape;1536;p32"/>
            <p:cNvCxnSpPr/>
            <p:nvPr/>
          </p:nvCxnSpPr>
          <p:spPr>
            <a:xfrm>
              <a:off x="-8700" y="7034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37" name="Google Shape;1537;p32"/>
            <p:cNvCxnSpPr/>
            <p:nvPr/>
          </p:nvCxnSpPr>
          <p:spPr>
            <a:xfrm>
              <a:off x="-8700" y="10523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38" name="Google Shape;1538;p32"/>
            <p:cNvCxnSpPr/>
            <p:nvPr/>
          </p:nvCxnSpPr>
          <p:spPr>
            <a:xfrm>
              <a:off x="-8700" y="14631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39" name="Google Shape;1539;p32"/>
            <p:cNvCxnSpPr/>
            <p:nvPr/>
          </p:nvCxnSpPr>
          <p:spPr>
            <a:xfrm>
              <a:off x="-8700" y="18345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40" name="Google Shape;1540;p32"/>
            <p:cNvCxnSpPr/>
            <p:nvPr/>
          </p:nvCxnSpPr>
          <p:spPr>
            <a:xfrm>
              <a:off x="-8700" y="22453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41" name="Google Shape;1541;p32"/>
            <p:cNvCxnSpPr/>
            <p:nvPr/>
          </p:nvCxnSpPr>
          <p:spPr>
            <a:xfrm>
              <a:off x="-8700" y="25942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42" name="Google Shape;1542;p32"/>
            <p:cNvCxnSpPr/>
            <p:nvPr/>
          </p:nvCxnSpPr>
          <p:spPr>
            <a:xfrm>
              <a:off x="-8700" y="30050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43" name="Google Shape;1543;p32"/>
            <p:cNvCxnSpPr/>
            <p:nvPr/>
          </p:nvCxnSpPr>
          <p:spPr>
            <a:xfrm>
              <a:off x="-8700" y="33764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44" name="Google Shape;1544;p32"/>
            <p:cNvCxnSpPr/>
            <p:nvPr/>
          </p:nvCxnSpPr>
          <p:spPr>
            <a:xfrm>
              <a:off x="-8700" y="37872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45" name="Google Shape;1545;p32"/>
            <p:cNvCxnSpPr/>
            <p:nvPr/>
          </p:nvCxnSpPr>
          <p:spPr>
            <a:xfrm>
              <a:off x="-8700" y="41361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46" name="Google Shape;1546;p32"/>
            <p:cNvCxnSpPr/>
            <p:nvPr/>
          </p:nvCxnSpPr>
          <p:spPr>
            <a:xfrm>
              <a:off x="-8700" y="45470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47" name="Google Shape;1547;p32"/>
            <p:cNvCxnSpPr/>
            <p:nvPr/>
          </p:nvCxnSpPr>
          <p:spPr>
            <a:xfrm>
              <a:off x="-8700" y="48508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548" name="Google Shape;1548;p32"/>
          <p:cNvGrpSpPr/>
          <p:nvPr/>
        </p:nvGrpSpPr>
        <p:grpSpPr>
          <a:xfrm flipH="1" rot="10800000">
            <a:off x="275216" y="201550"/>
            <a:ext cx="8406168" cy="4740375"/>
            <a:chOff x="155350" y="201563"/>
            <a:chExt cx="8686750" cy="4740375"/>
          </a:xfrm>
        </p:grpSpPr>
        <p:sp>
          <p:nvSpPr>
            <p:cNvPr id="1549" name="Google Shape;1549;p32"/>
            <p:cNvSpPr/>
            <p:nvPr/>
          </p:nvSpPr>
          <p:spPr>
            <a:xfrm>
              <a:off x="849450" y="201563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0" name="Google Shape;1550;p32"/>
            <p:cNvSpPr/>
            <p:nvPr/>
          </p:nvSpPr>
          <p:spPr>
            <a:xfrm>
              <a:off x="2772350" y="201563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1" name="Google Shape;1551;p32"/>
            <p:cNvSpPr/>
            <p:nvPr/>
          </p:nvSpPr>
          <p:spPr>
            <a:xfrm>
              <a:off x="6618150" y="201563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552" name="Google Shape;1552;p32"/>
            <p:cNvGrpSpPr/>
            <p:nvPr/>
          </p:nvGrpSpPr>
          <p:grpSpPr>
            <a:xfrm>
              <a:off x="155350" y="382538"/>
              <a:ext cx="8686750" cy="4559400"/>
              <a:chOff x="155350" y="382538"/>
              <a:chExt cx="8686750" cy="4559400"/>
            </a:xfrm>
          </p:grpSpPr>
          <p:sp>
            <p:nvSpPr>
              <p:cNvPr id="1553" name="Google Shape;1553;p32"/>
              <p:cNvSpPr/>
              <p:nvPr/>
            </p:nvSpPr>
            <p:spPr>
              <a:xfrm>
                <a:off x="302000" y="382538"/>
                <a:ext cx="8540100" cy="4559400"/>
              </a:xfrm>
              <a:prstGeom prst="roundRect">
                <a:avLst>
                  <a:gd fmla="val 2747" name="adj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rotWithShape="0" algn="bl" dir="2400000" dist="571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1554" name="Google Shape;1554;p3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55350" y="640650"/>
                <a:ext cx="291950" cy="27553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55" name="Google Shape;1555;p32"/>
              <p:cNvPicPr preferRelativeResize="0"/>
              <p:nvPr/>
            </p:nvPicPr>
            <p:blipFill rotWithShape="1">
              <a:blip r:embed="rId2">
                <a:alphaModFix/>
              </a:blip>
              <a:srcRect b="53499" l="0" r="0" t="0"/>
              <a:stretch/>
            </p:blipFill>
            <p:spPr>
              <a:xfrm>
                <a:off x="155350" y="3402600"/>
                <a:ext cx="291950" cy="12812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5"/>
          <p:cNvGrpSpPr/>
          <p:nvPr/>
        </p:nvGrpSpPr>
        <p:grpSpPr>
          <a:xfrm>
            <a:off x="-8700" y="3750"/>
            <a:ext cx="9161400" cy="5160300"/>
            <a:chOff x="-8700" y="3750"/>
            <a:chExt cx="9161400" cy="5160300"/>
          </a:xfrm>
        </p:grpSpPr>
        <p:grpSp>
          <p:nvGrpSpPr>
            <p:cNvPr id="165" name="Google Shape;165;p5"/>
            <p:cNvGrpSpPr/>
            <p:nvPr/>
          </p:nvGrpSpPr>
          <p:grpSpPr>
            <a:xfrm>
              <a:off x="334175" y="3750"/>
              <a:ext cx="8475647" cy="5160300"/>
              <a:chOff x="334175" y="3750"/>
              <a:chExt cx="8475647" cy="5160300"/>
            </a:xfrm>
          </p:grpSpPr>
          <p:cxnSp>
            <p:nvCxnSpPr>
              <p:cNvPr id="166" name="Google Shape;166;p5"/>
              <p:cNvCxnSpPr/>
              <p:nvPr/>
            </p:nvCxnSpPr>
            <p:spPr>
              <a:xfrm>
                <a:off x="33417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8732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104047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139363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174678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209993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245308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280623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315939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75" name="Google Shape;175;p5"/>
              <p:cNvCxnSpPr/>
              <p:nvPr/>
            </p:nvCxnSpPr>
            <p:spPr>
              <a:xfrm>
                <a:off x="351254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76" name="Google Shape;176;p5"/>
              <p:cNvCxnSpPr/>
              <p:nvPr/>
            </p:nvCxnSpPr>
            <p:spPr>
              <a:xfrm>
                <a:off x="386569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77" name="Google Shape;177;p5"/>
              <p:cNvCxnSpPr/>
              <p:nvPr/>
            </p:nvCxnSpPr>
            <p:spPr>
              <a:xfrm>
                <a:off x="421884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78" name="Google Shape;178;p5"/>
              <p:cNvCxnSpPr/>
              <p:nvPr/>
            </p:nvCxnSpPr>
            <p:spPr>
              <a:xfrm>
                <a:off x="457199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79" name="Google Shape;179;p5"/>
              <p:cNvCxnSpPr/>
              <p:nvPr/>
            </p:nvCxnSpPr>
            <p:spPr>
              <a:xfrm>
                <a:off x="492515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80" name="Google Shape;180;p5"/>
              <p:cNvCxnSpPr/>
              <p:nvPr/>
            </p:nvCxnSpPr>
            <p:spPr>
              <a:xfrm>
                <a:off x="527830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81" name="Google Shape;181;p5"/>
              <p:cNvCxnSpPr/>
              <p:nvPr/>
            </p:nvCxnSpPr>
            <p:spPr>
              <a:xfrm>
                <a:off x="563145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82" name="Google Shape;182;p5"/>
              <p:cNvCxnSpPr/>
              <p:nvPr/>
            </p:nvCxnSpPr>
            <p:spPr>
              <a:xfrm>
                <a:off x="598460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83" name="Google Shape;183;p5"/>
              <p:cNvCxnSpPr/>
              <p:nvPr/>
            </p:nvCxnSpPr>
            <p:spPr>
              <a:xfrm>
                <a:off x="633775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84" name="Google Shape;184;p5"/>
              <p:cNvCxnSpPr/>
              <p:nvPr/>
            </p:nvCxnSpPr>
            <p:spPr>
              <a:xfrm>
                <a:off x="669091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85" name="Google Shape;185;p5"/>
              <p:cNvCxnSpPr/>
              <p:nvPr/>
            </p:nvCxnSpPr>
            <p:spPr>
              <a:xfrm>
                <a:off x="704406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86" name="Google Shape;186;p5"/>
              <p:cNvCxnSpPr/>
              <p:nvPr/>
            </p:nvCxnSpPr>
            <p:spPr>
              <a:xfrm>
                <a:off x="739721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87" name="Google Shape;187;p5"/>
              <p:cNvCxnSpPr/>
              <p:nvPr/>
            </p:nvCxnSpPr>
            <p:spPr>
              <a:xfrm>
                <a:off x="775036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88" name="Google Shape;188;p5"/>
              <p:cNvCxnSpPr/>
              <p:nvPr/>
            </p:nvCxnSpPr>
            <p:spPr>
              <a:xfrm>
                <a:off x="810351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89" name="Google Shape;189;p5"/>
              <p:cNvCxnSpPr/>
              <p:nvPr/>
            </p:nvCxnSpPr>
            <p:spPr>
              <a:xfrm>
                <a:off x="845667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90" name="Google Shape;190;p5"/>
              <p:cNvCxnSpPr/>
              <p:nvPr/>
            </p:nvCxnSpPr>
            <p:spPr>
              <a:xfrm>
                <a:off x="880982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191" name="Google Shape;191;p5"/>
            <p:cNvCxnSpPr/>
            <p:nvPr/>
          </p:nvCxnSpPr>
          <p:spPr>
            <a:xfrm>
              <a:off x="-8700" y="2926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-8700" y="7034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-8700" y="10523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-8700" y="14631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-8700" y="18345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-8700" y="22453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-8700" y="25942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-8700" y="30050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-8700" y="33764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-8700" y="37872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-8700" y="41361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-8700" y="45470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8700" y="48508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204" name="Google Shape;204;p5"/>
          <p:cNvGrpSpPr/>
          <p:nvPr/>
        </p:nvGrpSpPr>
        <p:grpSpPr>
          <a:xfrm>
            <a:off x="275216" y="304200"/>
            <a:ext cx="8634634" cy="4559400"/>
            <a:chOff x="275216" y="304200"/>
            <a:chExt cx="8634634" cy="4559400"/>
          </a:xfrm>
        </p:grpSpPr>
        <p:grpSp>
          <p:nvGrpSpPr>
            <p:cNvPr id="205" name="Google Shape;205;p5"/>
            <p:cNvGrpSpPr/>
            <p:nvPr/>
          </p:nvGrpSpPr>
          <p:grpSpPr>
            <a:xfrm>
              <a:off x="275216" y="304200"/>
              <a:ext cx="8406168" cy="4559400"/>
              <a:chOff x="155350" y="382538"/>
              <a:chExt cx="8686750" cy="4559400"/>
            </a:xfrm>
          </p:grpSpPr>
          <p:sp>
            <p:nvSpPr>
              <p:cNvPr id="206" name="Google Shape;206;p5"/>
              <p:cNvSpPr/>
              <p:nvPr/>
            </p:nvSpPr>
            <p:spPr>
              <a:xfrm>
                <a:off x="302000" y="382538"/>
                <a:ext cx="8540100" cy="4559400"/>
              </a:xfrm>
              <a:prstGeom prst="roundRect">
                <a:avLst>
                  <a:gd fmla="val 2747" name="adj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rotWithShape="0" algn="bl" dir="2400000" dist="571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207" name="Google Shape;207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55350" y="640650"/>
                <a:ext cx="291950" cy="27553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8" name="Google Shape;208;p5"/>
              <p:cNvPicPr preferRelativeResize="0"/>
              <p:nvPr/>
            </p:nvPicPr>
            <p:blipFill rotWithShape="1">
              <a:blip r:embed="rId2">
                <a:alphaModFix/>
              </a:blip>
              <a:srcRect b="53499" l="0" r="0" t="0"/>
              <a:stretch/>
            </p:blipFill>
            <p:spPr>
              <a:xfrm>
                <a:off x="155350" y="3402600"/>
                <a:ext cx="291950" cy="12812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09" name="Google Shape;209;p5"/>
            <p:cNvSpPr/>
            <p:nvPr/>
          </p:nvSpPr>
          <p:spPr>
            <a:xfrm rot="5400000">
              <a:off x="8438250" y="1016977"/>
              <a:ext cx="7146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0" name="Google Shape;210;p5"/>
          <p:cNvSpPr txBox="1"/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/>
        </p:txBody>
      </p:sp>
      <p:sp>
        <p:nvSpPr>
          <p:cNvPr id="211" name="Google Shape;211;p5"/>
          <p:cNvSpPr txBox="1"/>
          <p:nvPr>
            <p:ph idx="1" type="subTitle"/>
          </p:nvPr>
        </p:nvSpPr>
        <p:spPr>
          <a:xfrm>
            <a:off x="4845759" y="3655999"/>
            <a:ext cx="2505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12" name="Google Shape;212;p5"/>
          <p:cNvSpPr txBox="1"/>
          <p:nvPr>
            <p:ph idx="2" type="subTitle"/>
          </p:nvPr>
        </p:nvSpPr>
        <p:spPr>
          <a:xfrm>
            <a:off x="1792875" y="3655999"/>
            <a:ext cx="2505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13" name="Google Shape;213;p5"/>
          <p:cNvSpPr txBox="1"/>
          <p:nvPr>
            <p:ph idx="3" type="subTitle"/>
          </p:nvPr>
        </p:nvSpPr>
        <p:spPr>
          <a:xfrm>
            <a:off x="4845750" y="3236825"/>
            <a:ext cx="2505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0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9pPr>
          </a:lstStyle>
          <a:p/>
        </p:txBody>
      </p:sp>
      <p:sp>
        <p:nvSpPr>
          <p:cNvPr id="214" name="Google Shape;214;p5"/>
          <p:cNvSpPr txBox="1"/>
          <p:nvPr>
            <p:ph idx="4" type="subTitle"/>
          </p:nvPr>
        </p:nvSpPr>
        <p:spPr>
          <a:xfrm>
            <a:off x="1792650" y="3236825"/>
            <a:ext cx="2505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0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Heebo"/>
              <a:buNone/>
              <a:defRPr b="1" sz="2400">
                <a:latin typeface="Heebo"/>
                <a:ea typeface="Heebo"/>
                <a:cs typeface="Heebo"/>
                <a:sym typeface="Heebo"/>
              </a:defRPr>
            </a:lvl9pPr>
          </a:lstStyle>
          <a:p/>
        </p:txBody>
      </p:sp>
      <p:sp>
        <p:nvSpPr>
          <p:cNvPr id="215" name="Google Shape;215;p5"/>
          <p:cNvSpPr/>
          <p:nvPr/>
        </p:nvSpPr>
        <p:spPr>
          <a:xfrm rot="5400000">
            <a:off x="8438250" y="1896702"/>
            <a:ext cx="714600" cy="2286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oogle Shape;217;p6"/>
          <p:cNvGrpSpPr/>
          <p:nvPr/>
        </p:nvGrpSpPr>
        <p:grpSpPr>
          <a:xfrm>
            <a:off x="-8700" y="3750"/>
            <a:ext cx="9161400" cy="5160300"/>
            <a:chOff x="-8700" y="3750"/>
            <a:chExt cx="9161400" cy="5160300"/>
          </a:xfrm>
        </p:grpSpPr>
        <p:grpSp>
          <p:nvGrpSpPr>
            <p:cNvPr id="218" name="Google Shape;218;p6"/>
            <p:cNvGrpSpPr/>
            <p:nvPr/>
          </p:nvGrpSpPr>
          <p:grpSpPr>
            <a:xfrm>
              <a:off x="334175" y="3750"/>
              <a:ext cx="8475647" cy="5160300"/>
              <a:chOff x="334175" y="3750"/>
              <a:chExt cx="8475647" cy="5160300"/>
            </a:xfrm>
          </p:grpSpPr>
          <p:cxnSp>
            <p:nvCxnSpPr>
              <p:cNvPr id="219" name="Google Shape;219;p6"/>
              <p:cNvCxnSpPr/>
              <p:nvPr/>
            </p:nvCxnSpPr>
            <p:spPr>
              <a:xfrm>
                <a:off x="33417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20" name="Google Shape;220;p6"/>
              <p:cNvCxnSpPr/>
              <p:nvPr/>
            </p:nvCxnSpPr>
            <p:spPr>
              <a:xfrm>
                <a:off x="68732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21" name="Google Shape;221;p6"/>
              <p:cNvCxnSpPr/>
              <p:nvPr/>
            </p:nvCxnSpPr>
            <p:spPr>
              <a:xfrm>
                <a:off x="104047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22" name="Google Shape;222;p6"/>
              <p:cNvCxnSpPr/>
              <p:nvPr/>
            </p:nvCxnSpPr>
            <p:spPr>
              <a:xfrm>
                <a:off x="139363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23" name="Google Shape;223;p6"/>
              <p:cNvCxnSpPr/>
              <p:nvPr/>
            </p:nvCxnSpPr>
            <p:spPr>
              <a:xfrm>
                <a:off x="174678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24" name="Google Shape;224;p6"/>
              <p:cNvCxnSpPr/>
              <p:nvPr/>
            </p:nvCxnSpPr>
            <p:spPr>
              <a:xfrm>
                <a:off x="209993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25" name="Google Shape;225;p6"/>
              <p:cNvCxnSpPr/>
              <p:nvPr/>
            </p:nvCxnSpPr>
            <p:spPr>
              <a:xfrm>
                <a:off x="245308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26" name="Google Shape;226;p6"/>
              <p:cNvCxnSpPr/>
              <p:nvPr/>
            </p:nvCxnSpPr>
            <p:spPr>
              <a:xfrm>
                <a:off x="280623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27" name="Google Shape;227;p6"/>
              <p:cNvCxnSpPr/>
              <p:nvPr/>
            </p:nvCxnSpPr>
            <p:spPr>
              <a:xfrm>
                <a:off x="315939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28" name="Google Shape;228;p6"/>
              <p:cNvCxnSpPr/>
              <p:nvPr/>
            </p:nvCxnSpPr>
            <p:spPr>
              <a:xfrm>
                <a:off x="351254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29" name="Google Shape;229;p6"/>
              <p:cNvCxnSpPr/>
              <p:nvPr/>
            </p:nvCxnSpPr>
            <p:spPr>
              <a:xfrm>
                <a:off x="386569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30" name="Google Shape;230;p6"/>
              <p:cNvCxnSpPr/>
              <p:nvPr/>
            </p:nvCxnSpPr>
            <p:spPr>
              <a:xfrm>
                <a:off x="421884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31" name="Google Shape;231;p6"/>
              <p:cNvCxnSpPr/>
              <p:nvPr/>
            </p:nvCxnSpPr>
            <p:spPr>
              <a:xfrm>
                <a:off x="457199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32" name="Google Shape;232;p6"/>
              <p:cNvCxnSpPr/>
              <p:nvPr/>
            </p:nvCxnSpPr>
            <p:spPr>
              <a:xfrm>
                <a:off x="492515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33" name="Google Shape;233;p6"/>
              <p:cNvCxnSpPr/>
              <p:nvPr/>
            </p:nvCxnSpPr>
            <p:spPr>
              <a:xfrm>
                <a:off x="527830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34" name="Google Shape;234;p6"/>
              <p:cNvCxnSpPr/>
              <p:nvPr/>
            </p:nvCxnSpPr>
            <p:spPr>
              <a:xfrm>
                <a:off x="563145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35" name="Google Shape;235;p6"/>
              <p:cNvCxnSpPr/>
              <p:nvPr/>
            </p:nvCxnSpPr>
            <p:spPr>
              <a:xfrm>
                <a:off x="598460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36" name="Google Shape;236;p6"/>
              <p:cNvCxnSpPr/>
              <p:nvPr/>
            </p:nvCxnSpPr>
            <p:spPr>
              <a:xfrm>
                <a:off x="633775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37" name="Google Shape;237;p6"/>
              <p:cNvCxnSpPr/>
              <p:nvPr/>
            </p:nvCxnSpPr>
            <p:spPr>
              <a:xfrm>
                <a:off x="669091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38" name="Google Shape;238;p6"/>
              <p:cNvCxnSpPr/>
              <p:nvPr/>
            </p:nvCxnSpPr>
            <p:spPr>
              <a:xfrm>
                <a:off x="704406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39" name="Google Shape;239;p6"/>
              <p:cNvCxnSpPr/>
              <p:nvPr/>
            </p:nvCxnSpPr>
            <p:spPr>
              <a:xfrm>
                <a:off x="739721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40" name="Google Shape;240;p6"/>
              <p:cNvCxnSpPr/>
              <p:nvPr/>
            </p:nvCxnSpPr>
            <p:spPr>
              <a:xfrm>
                <a:off x="775036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41" name="Google Shape;241;p6"/>
              <p:cNvCxnSpPr/>
              <p:nvPr/>
            </p:nvCxnSpPr>
            <p:spPr>
              <a:xfrm>
                <a:off x="810351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42" name="Google Shape;242;p6"/>
              <p:cNvCxnSpPr/>
              <p:nvPr/>
            </p:nvCxnSpPr>
            <p:spPr>
              <a:xfrm>
                <a:off x="845667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43" name="Google Shape;243;p6"/>
              <p:cNvCxnSpPr/>
              <p:nvPr/>
            </p:nvCxnSpPr>
            <p:spPr>
              <a:xfrm>
                <a:off x="880982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244" name="Google Shape;244;p6"/>
            <p:cNvCxnSpPr/>
            <p:nvPr/>
          </p:nvCxnSpPr>
          <p:spPr>
            <a:xfrm>
              <a:off x="-8700" y="2926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5" name="Google Shape;245;p6"/>
            <p:cNvCxnSpPr/>
            <p:nvPr/>
          </p:nvCxnSpPr>
          <p:spPr>
            <a:xfrm>
              <a:off x="-8700" y="7034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6" name="Google Shape;246;p6"/>
            <p:cNvCxnSpPr/>
            <p:nvPr/>
          </p:nvCxnSpPr>
          <p:spPr>
            <a:xfrm>
              <a:off x="-8700" y="10523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7" name="Google Shape;247;p6"/>
            <p:cNvCxnSpPr/>
            <p:nvPr/>
          </p:nvCxnSpPr>
          <p:spPr>
            <a:xfrm>
              <a:off x="-8700" y="14631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8" name="Google Shape;248;p6"/>
            <p:cNvCxnSpPr/>
            <p:nvPr/>
          </p:nvCxnSpPr>
          <p:spPr>
            <a:xfrm>
              <a:off x="-8700" y="18345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9" name="Google Shape;249;p6"/>
            <p:cNvCxnSpPr/>
            <p:nvPr/>
          </p:nvCxnSpPr>
          <p:spPr>
            <a:xfrm>
              <a:off x="-8700" y="22453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50" name="Google Shape;250;p6"/>
            <p:cNvCxnSpPr/>
            <p:nvPr/>
          </p:nvCxnSpPr>
          <p:spPr>
            <a:xfrm>
              <a:off x="-8700" y="25942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51" name="Google Shape;251;p6"/>
            <p:cNvCxnSpPr/>
            <p:nvPr/>
          </p:nvCxnSpPr>
          <p:spPr>
            <a:xfrm>
              <a:off x="-8700" y="30050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52" name="Google Shape;252;p6"/>
            <p:cNvCxnSpPr/>
            <p:nvPr/>
          </p:nvCxnSpPr>
          <p:spPr>
            <a:xfrm>
              <a:off x="-8700" y="33764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53" name="Google Shape;253;p6"/>
            <p:cNvCxnSpPr/>
            <p:nvPr/>
          </p:nvCxnSpPr>
          <p:spPr>
            <a:xfrm>
              <a:off x="-8700" y="37872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54" name="Google Shape;254;p6"/>
            <p:cNvCxnSpPr/>
            <p:nvPr/>
          </p:nvCxnSpPr>
          <p:spPr>
            <a:xfrm>
              <a:off x="-8700" y="41361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55" name="Google Shape;255;p6"/>
            <p:cNvCxnSpPr/>
            <p:nvPr/>
          </p:nvCxnSpPr>
          <p:spPr>
            <a:xfrm>
              <a:off x="-8700" y="45470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56" name="Google Shape;256;p6"/>
            <p:cNvCxnSpPr/>
            <p:nvPr/>
          </p:nvCxnSpPr>
          <p:spPr>
            <a:xfrm>
              <a:off x="-8700" y="48508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257" name="Google Shape;257;p6"/>
          <p:cNvGrpSpPr/>
          <p:nvPr/>
        </p:nvGrpSpPr>
        <p:grpSpPr>
          <a:xfrm>
            <a:off x="275216" y="116588"/>
            <a:ext cx="8406168" cy="4740375"/>
            <a:chOff x="155350" y="201563"/>
            <a:chExt cx="8686750" cy="4740375"/>
          </a:xfrm>
        </p:grpSpPr>
        <p:sp>
          <p:nvSpPr>
            <p:cNvPr id="258" name="Google Shape;258;p6"/>
            <p:cNvSpPr/>
            <p:nvPr/>
          </p:nvSpPr>
          <p:spPr>
            <a:xfrm>
              <a:off x="6618150" y="201563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59" name="Google Shape;259;p6"/>
            <p:cNvGrpSpPr/>
            <p:nvPr/>
          </p:nvGrpSpPr>
          <p:grpSpPr>
            <a:xfrm>
              <a:off x="155350" y="382538"/>
              <a:ext cx="8686750" cy="4559400"/>
              <a:chOff x="155350" y="382538"/>
              <a:chExt cx="8686750" cy="4559400"/>
            </a:xfrm>
          </p:grpSpPr>
          <p:sp>
            <p:nvSpPr>
              <p:cNvPr id="260" name="Google Shape;260;p6"/>
              <p:cNvSpPr/>
              <p:nvPr/>
            </p:nvSpPr>
            <p:spPr>
              <a:xfrm>
                <a:off x="302000" y="382538"/>
                <a:ext cx="8540100" cy="4559400"/>
              </a:xfrm>
              <a:prstGeom prst="roundRect">
                <a:avLst>
                  <a:gd fmla="val 2747" name="adj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rotWithShape="0" algn="bl" dir="2400000" dist="571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261" name="Google Shape;261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55350" y="640650"/>
                <a:ext cx="291950" cy="27553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2" name="Google Shape;262;p6"/>
              <p:cNvPicPr preferRelativeResize="0"/>
              <p:nvPr/>
            </p:nvPicPr>
            <p:blipFill rotWithShape="1">
              <a:blip r:embed="rId2">
                <a:alphaModFix/>
              </a:blip>
              <a:srcRect b="53499" l="0" r="0" t="0"/>
              <a:stretch/>
            </p:blipFill>
            <p:spPr>
              <a:xfrm>
                <a:off x="155350" y="3402600"/>
                <a:ext cx="291950" cy="12812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63" name="Google Shape;263;p6"/>
          <p:cNvSpPr txBox="1"/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7"/>
          <p:cNvGrpSpPr/>
          <p:nvPr/>
        </p:nvGrpSpPr>
        <p:grpSpPr>
          <a:xfrm>
            <a:off x="-8700" y="3750"/>
            <a:ext cx="9161400" cy="5160300"/>
            <a:chOff x="-8700" y="3750"/>
            <a:chExt cx="9161400" cy="5160300"/>
          </a:xfrm>
        </p:grpSpPr>
        <p:grpSp>
          <p:nvGrpSpPr>
            <p:cNvPr id="266" name="Google Shape;266;p7"/>
            <p:cNvGrpSpPr/>
            <p:nvPr/>
          </p:nvGrpSpPr>
          <p:grpSpPr>
            <a:xfrm>
              <a:off x="334175" y="3750"/>
              <a:ext cx="8475647" cy="5160300"/>
              <a:chOff x="334175" y="3750"/>
              <a:chExt cx="8475647" cy="5160300"/>
            </a:xfrm>
          </p:grpSpPr>
          <p:cxnSp>
            <p:nvCxnSpPr>
              <p:cNvPr id="267" name="Google Shape;267;p7"/>
              <p:cNvCxnSpPr/>
              <p:nvPr/>
            </p:nvCxnSpPr>
            <p:spPr>
              <a:xfrm>
                <a:off x="33417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68732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69" name="Google Shape;269;p7"/>
              <p:cNvCxnSpPr/>
              <p:nvPr/>
            </p:nvCxnSpPr>
            <p:spPr>
              <a:xfrm>
                <a:off x="104047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70" name="Google Shape;270;p7"/>
              <p:cNvCxnSpPr/>
              <p:nvPr/>
            </p:nvCxnSpPr>
            <p:spPr>
              <a:xfrm>
                <a:off x="139363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71" name="Google Shape;271;p7"/>
              <p:cNvCxnSpPr/>
              <p:nvPr/>
            </p:nvCxnSpPr>
            <p:spPr>
              <a:xfrm>
                <a:off x="174678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72" name="Google Shape;272;p7"/>
              <p:cNvCxnSpPr/>
              <p:nvPr/>
            </p:nvCxnSpPr>
            <p:spPr>
              <a:xfrm>
                <a:off x="209993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73" name="Google Shape;273;p7"/>
              <p:cNvCxnSpPr/>
              <p:nvPr/>
            </p:nvCxnSpPr>
            <p:spPr>
              <a:xfrm>
                <a:off x="245308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74" name="Google Shape;274;p7"/>
              <p:cNvCxnSpPr/>
              <p:nvPr/>
            </p:nvCxnSpPr>
            <p:spPr>
              <a:xfrm>
                <a:off x="280623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75" name="Google Shape;275;p7"/>
              <p:cNvCxnSpPr/>
              <p:nvPr/>
            </p:nvCxnSpPr>
            <p:spPr>
              <a:xfrm>
                <a:off x="315939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76" name="Google Shape;276;p7"/>
              <p:cNvCxnSpPr/>
              <p:nvPr/>
            </p:nvCxnSpPr>
            <p:spPr>
              <a:xfrm>
                <a:off x="351254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77" name="Google Shape;277;p7"/>
              <p:cNvCxnSpPr/>
              <p:nvPr/>
            </p:nvCxnSpPr>
            <p:spPr>
              <a:xfrm>
                <a:off x="386569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78" name="Google Shape;278;p7"/>
              <p:cNvCxnSpPr/>
              <p:nvPr/>
            </p:nvCxnSpPr>
            <p:spPr>
              <a:xfrm>
                <a:off x="421884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79" name="Google Shape;279;p7"/>
              <p:cNvCxnSpPr/>
              <p:nvPr/>
            </p:nvCxnSpPr>
            <p:spPr>
              <a:xfrm>
                <a:off x="457199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80" name="Google Shape;280;p7"/>
              <p:cNvCxnSpPr/>
              <p:nvPr/>
            </p:nvCxnSpPr>
            <p:spPr>
              <a:xfrm>
                <a:off x="492515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81" name="Google Shape;281;p7"/>
              <p:cNvCxnSpPr/>
              <p:nvPr/>
            </p:nvCxnSpPr>
            <p:spPr>
              <a:xfrm>
                <a:off x="527830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82" name="Google Shape;282;p7"/>
              <p:cNvCxnSpPr/>
              <p:nvPr/>
            </p:nvCxnSpPr>
            <p:spPr>
              <a:xfrm>
                <a:off x="563145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83" name="Google Shape;283;p7"/>
              <p:cNvCxnSpPr/>
              <p:nvPr/>
            </p:nvCxnSpPr>
            <p:spPr>
              <a:xfrm>
                <a:off x="598460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84" name="Google Shape;284;p7"/>
              <p:cNvCxnSpPr/>
              <p:nvPr/>
            </p:nvCxnSpPr>
            <p:spPr>
              <a:xfrm>
                <a:off x="633775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85" name="Google Shape;285;p7"/>
              <p:cNvCxnSpPr/>
              <p:nvPr/>
            </p:nvCxnSpPr>
            <p:spPr>
              <a:xfrm>
                <a:off x="669091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86" name="Google Shape;286;p7"/>
              <p:cNvCxnSpPr/>
              <p:nvPr/>
            </p:nvCxnSpPr>
            <p:spPr>
              <a:xfrm>
                <a:off x="704406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87" name="Google Shape;287;p7"/>
              <p:cNvCxnSpPr/>
              <p:nvPr/>
            </p:nvCxnSpPr>
            <p:spPr>
              <a:xfrm>
                <a:off x="739721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88" name="Google Shape;288;p7"/>
              <p:cNvCxnSpPr/>
              <p:nvPr/>
            </p:nvCxnSpPr>
            <p:spPr>
              <a:xfrm>
                <a:off x="775036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89" name="Google Shape;289;p7"/>
              <p:cNvCxnSpPr/>
              <p:nvPr/>
            </p:nvCxnSpPr>
            <p:spPr>
              <a:xfrm>
                <a:off x="810351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90" name="Google Shape;290;p7"/>
              <p:cNvCxnSpPr/>
              <p:nvPr/>
            </p:nvCxnSpPr>
            <p:spPr>
              <a:xfrm>
                <a:off x="845667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91" name="Google Shape;291;p7"/>
              <p:cNvCxnSpPr/>
              <p:nvPr/>
            </p:nvCxnSpPr>
            <p:spPr>
              <a:xfrm>
                <a:off x="880982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292" name="Google Shape;292;p7"/>
            <p:cNvCxnSpPr/>
            <p:nvPr/>
          </p:nvCxnSpPr>
          <p:spPr>
            <a:xfrm>
              <a:off x="-8700" y="2926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93" name="Google Shape;293;p7"/>
            <p:cNvCxnSpPr/>
            <p:nvPr/>
          </p:nvCxnSpPr>
          <p:spPr>
            <a:xfrm>
              <a:off x="-8700" y="7034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94" name="Google Shape;294;p7"/>
            <p:cNvCxnSpPr/>
            <p:nvPr/>
          </p:nvCxnSpPr>
          <p:spPr>
            <a:xfrm>
              <a:off x="-8700" y="10523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95" name="Google Shape;295;p7"/>
            <p:cNvCxnSpPr/>
            <p:nvPr/>
          </p:nvCxnSpPr>
          <p:spPr>
            <a:xfrm>
              <a:off x="-8700" y="14631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96" name="Google Shape;296;p7"/>
            <p:cNvCxnSpPr/>
            <p:nvPr/>
          </p:nvCxnSpPr>
          <p:spPr>
            <a:xfrm>
              <a:off x="-8700" y="18345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97" name="Google Shape;297;p7"/>
            <p:cNvCxnSpPr/>
            <p:nvPr/>
          </p:nvCxnSpPr>
          <p:spPr>
            <a:xfrm>
              <a:off x="-8700" y="22453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98" name="Google Shape;298;p7"/>
            <p:cNvCxnSpPr/>
            <p:nvPr/>
          </p:nvCxnSpPr>
          <p:spPr>
            <a:xfrm>
              <a:off x="-8700" y="25942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99" name="Google Shape;299;p7"/>
            <p:cNvCxnSpPr/>
            <p:nvPr/>
          </p:nvCxnSpPr>
          <p:spPr>
            <a:xfrm>
              <a:off x="-8700" y="30050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00" name="Google Shape;300;p7"/>
            <p:cNvCxnSpPr/>
            <p:nvPr/>
          </p:nvCxnSpPr>
          <p:spPr>
            <a:xfrm>
              <a:off x="-8700" y="33764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01" name="Google Shape;301;p7"/>
            <p:cNvCxnSpPr/>
            <p:nvPr/>
          </p:nvCxnSpPr>
          <p:spPr>
            <a:xfrm>
              <a:off x="-8700" y="37872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02" name="Google Shape;302;p7"/>
            <p:cNvCxnSpPr/>
            <p:nvPr/>
          </p:nvCxnSpPr>
          <p:spPr>
            <a:xfrm>
              <a:off x="-8700" y="41361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03" name="Google Shape;303;p7"/>
            <p:cNvCxnSpPr/>
            <p:nvPr/>
          </p:nvCxnSpPr>
          <p:spPr>
            <a:xfrm>
              <a:off x="-8700" y="45470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04" name="Google Shape;304;p7"/>
            <p:cNvCxnSpPr/>
            <p:nvPr/>
          </p:nvCxnSpPr>
          <p:spPr>
            <a:xfrm>
              <a:off x="-8700" y="48508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05" name="Google Shape;305;p7"/>
          <p:cNvGrpSpPr/>
          <p:nvPr/>
        </p:nvGrpSpPr>
        <p:grpSpPr>
          <a:xfrm>
            <a:off x="427616" y="129038"/>
            <a:ext cx="8406168" cy="4740375"/>
            <a:chOff x="155350" y="201563"/>
            <a:chExt cx="8686750" cy="4740375"/>
          </a:xfrm>
        </p:grpSpPr>
        <p:sp>
          <p:nvSpPr>
            <p:cNvPr id="306" name="Google Shape;306;p7"/>
            <p:cNvSpPr/>
            <p:nvPr/>
          </p:nvSpPr>
          <p:spPr>
            <a:xfrm>
              <a:off x="849450" y="201563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7"/>
            <p:cNvSpPr/>
            <p:nvPr/>
          </p:nvSpPr>
          <p:spPr>
            <a:xfrm>
              <a:off x="2772350" y="201563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7"/>
            <p:cNvSpPr/>
            <p:nvPr/>
          </p:nvSpPr>
          <p:spPr>
            <a:xfrm>
              <a:off x="4695250" y="201563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7"/>
            <p:cNvSpPr/>
            <p:nvPr/>
          </p:nvSpPr>
          <p:spPr>
            <a:xfrm>
              <a:off x="6618150" y="201563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10" name="Google Shape;310;p7"/>
            <p:cNvGrpSpPr/>
            <p:nvPr/>
          </p:nvGrpSpPr>
          <p:grpSpPr>
            <a:xfrm>
              <a:off x="155350" y="382538"/>
              <a:ext cx="8686750" cy="4559400"/>
              <a:chOff x="155350" y="382538"/>
              <a:chExt cx="8686750" cy="4559400"/>
            </a:xfrm>
          </p:grpSpPr>
          <p:sp>
            <p:nvSpPr>
              <p:cNvPr id="311" name="Google Shape;311;p7"/>
              <p:cNvSpPr/>
              <p:nvPr/>
            </p:nvSpPr>
            <p:spPr>
              <a:xfrm>
                <a:off x="302000" y="382538"/>
                <a:ext cx="8540100" cy="4559400"/>
              </a:xfrm>
              <a:prstGeom prst="roundRect">
                <a:avLst>
                  <a:gd fmla="val 2747" name="adj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rotWithShape="0" algn="bl" dir="2400000" dist="571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312" name="Google Shape;312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55350" y="640650"/>
                <a:ext cx="291950" cy="27553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3" name="Google Shape;313;p7"/>
              <p:cNvPicPr preferRelativeResize="0"/>
              <p:nvPr/>
            </p:nvPicPr>
            <p:blipFill rotWithShape="1">
              <a:blip r:embed="rId2">
                <a:alphaModFix/>
              </a:blip>
              <a:srcRect b="53499" l="0" r="0" t="0"/>
              <a:stretch/>
            </p:blipFill>
            <p:spPr>
              <a:xfrm>
                <a:off x="155350" y="3402600"/>
                <a:ext cx="291950" cy="12812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14" name="Google Shape;314;p7"/>
          <p:cNvSpPr txBox="1"/>
          <p:nvPr>
            <p:ph type="title"/>
          </p:nvPr>
        </p:nvSpPr>
        <p:spPr>
          <a:xfrm>
            <a:off x="2516250" y="953325"/>
            <a:ext cx="4111500" cy="103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/>
        </p:txBody>
      </p:sp>
      <p:sp>
        <p:nvSpPr>
          <p:cNvPr id="315" name="Google Shape;315;p7"/>
          <p:cNvSpPr txBox="1"/>
          <p:nvPr>
            <p:ph idx="1" type="subTitle"/>
          </p:nvPr>
        </p:nvSpPr>
        <p:spPr>
          <a:xfrm>
            <a:off x="2516250" y="2031975"/>
            <a:ext cx="4111500" cy="215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8"/>
          <p:cNvGrpSpPr/>
          <p:nvPr/>
        </p:nvGrpSpPr>
        <p:grpSpPr>
          <a:xfrm>
            <a:off x="-8700" y="3750"/>
            <a:ext cx="9161400" cy="5160300"/>
            <a:chOff x="-8700" y="3750"/>
            <a:chExt cx="9161400" cy="5160300"/>
          </a:xfrm>
        </p:grpSpPr>
        <p:grpSp>
          <p:nvGrpSpPr>
            <p:cNvPr id="318" name="Google Shape;318;p8"/>
            <p:cNvGrpSpPr/>
            <p:nvPr/>
          </p:nvGrpSpPr>
          <p:grpSpPr>
            <a:xfrm>
              <a:off x="334175" y="3750"/>
              <a:ext cx="8475647" cy="5160300"/>
              <a:chOff x="334175" y="3750"/>
              <a:chExt cx="8475647" cy="5160300"/>
            </a:xfrm>
          </p:grpSpPr>
          <p:cxnSp>
            <p:nvCxnSpPr>
              <p:cNvPr id="319" name="Google Shape;319;p8"/>
              <p:cNvCxnSpPr/>
              <p:nvPr/>
            </p:nvCxnSpPr>
            <p:spPr>
              <a:xfrm>
                <a:off x="33417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20" name="Google Shape;320;p8"/>
              <p:cNvCxnSpPr/>
              <p:nvPr/>
            </p:nvCxnSpPr>
            <p:spPr>
              <a:xfrm>
                <a:off x="68732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21" name="Google Shape;321;p8"/>
              <p:cNvCxnSpPr/>
              <p:nvPr/>
            </p:nvCxnSpPr>
            <p:spPr>
              <a:xfrm>
                <a:off x="104047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22" name="Google Shape;322;p8"/>
              <p:cNvCxnSpPr/>
              <p:nvPr/>
            </p:nvCxnSpPr>
            <p:spPr>
              <a:xfrm>
                <a:off x="139363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23" name="Google Shape;323;p8"/>
              <p:cNvCxnSpPr/>
              <p:nvPr/>
            </p:nvCxnSpPr>
            <p:spPr>
              <a:xfrm>
                <a:off x="174678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24" name="Google Shape;324;p8"/>
              <p:cNvCxnSpPr/>
              <p:nvPr/>
            </p:nvCxnSpPr>
            <p:spPr>
              <a:xfrm>
                <a:off x="209993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25" name="Google Shape;325;p8"/>
              <p:cNvCxnSpPr/>
              <p:nvPr/>
            </p:nvCxnSpPr>
            <p:spPr>
              <a:xfrm>
                <a:off x="245308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26" name="Google Shape;326;p8"/>
              <p:cNvCxnSpPr/>
              <p:nvPr/>
            </p:nvCxnSpPr>
            <p:spPr>
              <a:xfrm>
                <a:off x="280623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27" name="Google Shape;327;p8"/>
              <p:cNvCxnSpPr/>
              <p:nvPr/>
            </p:nvCxnSpPr>
            <p:spPr>
              <a:xfrm>
                <a:off x="315939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28" name="Google Shape;328;p8"/>
              <p:cNvCxnSpPr/>
              <p:nvPr/>
            </p:nvCxnSpPr>
            <p:spPr>
              <a:xfrm>
                <a:off x="351254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29" name="Google Shape;329;p8"/>
              <p:cNvCxnSpPr/>
              <p:nvPr/>
            </p:nvCxnSpPr>
            <p:spPr>
              <a:xfrm>
                <a:off x="386569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30" name="Google Shape;330;p8"/>
              <p:cNvCxnSpPr/>
              <p:nvPr/>
            </p:nvCxnSpPr>
            <p:spPr>
              <a:xfrm>
                <a:off x="421884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31" name="Google Shape;331;p8"/>
              <p:cNvCxnSpPr/>
              <p:nvPr/>
            </p:nvCxnSpPr>
            <p:spPr>
              <a:xfrm>
                <a:off x="457199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32" name="Google Shape;332;p8"/>
              <p:cNvCxnSpPr/>
              <p:nvPr/>
            </p:nvCxnSpPr>
            <p:spPr>
              <a:xfrm>
                <a:off x="492515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33" name="Google Shape;333;p8"/>
              <p:cNvCxnSpPr/>
              <p:nvPr/>
            </p:nvCxnSpPr>
            <p:spPr>
              <a:xfrm>
                <a:off x="527830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34" name="Google Shape;334;p8"/>
              <p:cNvCxnSpPr/>
              <p:nvPr/>
            </p:nvCxnSpPr>
            <p:spPr>
              <a:xfrm>
                <a:off x="563145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35" name="Google Shape;335;p8"/>
              <p:cNvCxnSpPr/>
              <p:nvPr/>
            </p:nvCxnSpPr>
            <p:spPr>
              <a:xfrm>
                <a:off x="598460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36" name="Google Shape;336;p8"/>
              <p:cNvCxnSpPr/>
              <p:nvPr/>
            </p:nvCxnSpPr>
            <p:spPr>
              <a:xfrm>
                <a:off x="633775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37" name="Google Shape;337;p8"/>
              <p:cNvCxnSpPr/>
              <p:nvPr/>
            </p:nvCxnSpPr>
            <p:spPr>
              <a:xfrm>
                <a:off x="669091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38" name="Google Shape;338;p8"/>
              <p:cNvCxnSpPr/>
              <p:nvPr/>
            </p:nvCxnSpPr>
            <p:spPr>
              <a:xfrm>
                <a:off x="704406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39" name="Google Shape;339;p8"/>
              <p:cNvCxnSpPr/>
              <p:nvPr/>
            </p:nvCxnSpPr>
            <p:spPr>
              <a:xfrm>
                <a:off x="739721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40" name="Google Shape;340;p8"/>
              <p:cNvCxnSpPr/>
              <p:nvPr/>
            </p:nvCxnSpPr>
            <p:spPr>
              <a:xfrm>
                <a:off x="775036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41" name="Google Shape;341;p8"/>
              <p:cNvCxnSpPr/>
              <p:nvPr/>
            </p:nvCxnSpPr>
            <p:spPr>
              <a:xfrm>
                <a:off x="810351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42" name="Google Shape;342;p8"/>
              <p:cNvCxnSpPr/>
              <p:nvPr/>
            </p:nvCxnSpPr>
            <p:spPr>
              <a:xfrm>
                <a:off x="845667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43" name="Google Shape;343;p8"/>
              <p:cNvCxnSpPr/>
              <p:nvPr/>
            </p:nvCxnSpPr>
            <p:spPr>
              <a:xfrm>
                <a:off x="880982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344" name="Google Shape;344;p8"/>
            <p:cNvCxnSpPr/>
            <p:nvPr/>
          </p:nvCxnSpPr>
          <p:spPr>
            <a:xfrm>
              <a:off x="-8700" y="2926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-8700" y="7034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-8700" y="10523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-8700" y="14631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-8700" y="18345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-8700" y="22453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-8700" y="25942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-8700" y="30050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8700" y="33764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8700" y="37872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8700" y="41361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8700" y="45470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8700" y="48508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57" name="Google Shape;357;p8"/>
          <p:cNvGrpSpPr/>
          <p:nvPr/>
        </p:nvGrpSpPr>
        <p:grpSpPr>
          <a:xfrm>
            <a:off x="275216" y="304200"/>
            <a:ext cx="8634634" cy="4559400"/>
            <a:chOff x="275216" y="304200"/>
            <a:chExt cx="8634634" cy="4559400"/>
          </a:xfrm>
        </p:grpSpPr>
        <p:grpSp>
          <p:nvGrpSpPr>
            <p:cNvPr id="358" name="Google Shape;358;p8"/>
            <p:cNvGrpSpPr/>
            <p:nvPr/>
          </p:nvGrpSpPr>
          <p:grpSpPr>
            <a:xfrm>
              <a:off x="275216" y="304200"/>
              <a:ext cx="8406168" cy="4559400"/>
              <a:chOff x="155350" y="382538"/>
              <a:chExt cx="8686750" cy="4559400"/>
            </a:xfrm>
          </p:grpSpPr>
          <p:sp>
            <p:nvSpPr>
              <p:cNvPr id="359" name="Google Shape;359;p8"/>
              <p:cNvSpPr/>
              <p:nvPr/>
            </p:nvSpPr>
            <p:spPr>
              <a:xfrm>
                <a:off x="302000" y="382538"/>
                <a:ext cx="8540100" cy="4559400"/>
              </a:xfrm>
              <a:prstGeom prst="roundRect">
                <a:avLst>
                  <a:gd fmla="val 2747" name="adj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rotWithShape="0" algn="bl" dir="2400000" dist="571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360" name="Google Shape;360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55350" y="640650"/>
                <a:ext cx="291950" cy="27553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1" name="Google Shape;361;p8"/>
              <p:cNvPicPr preferRelativeResize="0"/>
              <p:nvPr/>
            </p:nvPicPr>
            <p:blipFill rotWithShape="1">
              <a:blip r:embed="rId2">
                <a:alphaModFix/>
              </a:blip>
              <a:srcRect b="53499" l="0" r="0" t="0"/>
              <a:stretch/>
            </p:blipFill>
            <p:spPr>
              <a:xfrm>
                <a:off x="155350" y="3402600"/>
                <a:ext cx="291950" cy="12812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62" name="Google Shape;362;p8"/>
            <p:cNvSpPr/>
            <p:nvPr/>
          </p:nvSpPr>
          <p:spPr>
            <a:xfrm rot="5400000">
              <a:off x="8438250" y="1016977"/>
              <a:ext cx="7146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8"/>
            <p:cNvSpPr/>
            <p:nvPr/>
          </p:nvSpPr>
          <p:spPr>
            <a:xfrm rot="5400000">
              <a:off x="8447100" y="1832875"/>
              <a:ext cx="6969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8"/>
            <p:cNvSpPr/>
            <p:nvPr/>
          </p:nvSpPr>
          <p:spPr>
            <a:xfrm rot="5400000">
              <a:off x="8438250" y="2648777"/>
              <a:ext cx="7146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8"/>
            <p:cNvSpPr/>
            <p:nvPr/>
          </p:nvSpPr>
          <p:spPr>
            <a:xfrm rot="5400000">
              <a:off x="8447100" y="3464675"/>
              <a:ext cx="6969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6" name="Google Shape;366;p8"/>
          <p:cNvSpPr txBox="1"/>
          <p:nvPr>
            <p:ph type="title"/>
          </p:nvPr>
        </p:nvSpPr>
        <p:spPr>
          <a:xfrm>
            <a:off x="2139950" y="1474625"/>
            <a:ext cx="4864200" cy="21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68;p9"/>
          <p:cNvGrpSpPr/>
          <p:nvPr/>
        </p:nvGrpSpPr>
        <p:grpSpPr>
          <a:xfrm>
            <a:off x="-8700" y="3750"/>
            <a:ext cx="9161400" cy="5160300"/>
            <a:chOff x="-8700" y="3750"/>
            <a:chExt cx="9161400" cy="5160300"/>
          </a:xfrm>
        </p:grpSpPr>
        <p:grpSp>
          <p:nvGrpSpPr>
            <p:cNvPr id="369" name="Google Shape;369;p9"/>
            <p:cNvGrpSpPr/>
            <p:nvPr/>
          </p:nvGrpSpPr>
          <p:grpSpPr>
            <a:xfrm>
              <a:off x="334175" y="3750"/>
              <a:ext cx="8475647" cy="5160300"/>
              <a:chOff x="334175" y="3750"/>
              <a:chExt cx="8475647" cy="5160300"/>
            </a:xfrm>
          </p:grpSpPr>
          <p:cxnSp>
            <p:nvCxnSpPr>
              <p:cNvPr id="370" name="Google Shape;370;p9"/>
              <p:cNvCxnSpPr/>
              <p:nvPr/>
            </p:nvCxnSpPr>
            <p:spPr>
              <a:xfrm>
                <a:off x="33417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71" name="Google Shape;371;p9"/>
              <p:cNvCxnSpPr/>
              <p:nvPr/>
            </p:nvCxnSpPr>
            <p:spPr>
              <a:xfrm>
                <a:off x="68732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72" name="Google Shape;372;p9"/>
              <p:cNvCxnSpPr/>
              <p:nvPr/>
            </p:nvCxnSpPr>
            <p:spPr>
              <a:xfrm>
                <a:off x="104047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73" name="Google Shape;373;p9"/>
              <p:cNvCxnSpPr/>
              <p:nvPr/>
            </p:nvCxnSpPr>
            <p:spPr>
              <a:xfrm>
                <a:off x="139363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74" name="Google Shape;374;p9"/>
              <p:cNvCxnSpPr/>
              <p:nvPr/>
            </p:nvCxnSpPr>
            <p:spPr>
              <a:xfrm>
                <a:off x="174678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75" name="Google Shape;375;p9"/>
              <p:cNvCxnSpPr/>
              <p:nvPr/>
            </p:nvCxnSpPr>
            <p:spPr>
              <a:xfrm>
                <a:off x="209993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76" name="Google Shape;376;p9"/>
              <p:cNvCxnSpPr/>
              <p:nvPr/>
            </p:nvCxnSpPr>
            <p:spPr>
              <a:xfrm>
                <a:off x="2453087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77" name="Google Shape;377;p9"/>
              <p:cNvCxnSpPr/>
              <p:nvPr/>
            </p:nvCxnSpPr>
            <p:spPr>
              <a:xfrm>
                <a:off x="2806239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78" name="Google Shape;378;p9"/>
              <p:cNvCxnSpPr/>
              <p:nvPr/>
            </p:nvCxnSpPr>
            <p:spPr>
              <a:xfrm>
                <a:off x="3159391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79" name="Google Shape;379;p9"/>
              <p:cNvCxnSpPr/>
              <p:nvPr/>
            </p:nvCxnSpPr>
            <p:spPr>
              <a:xfrm>
                <a:off x="3512543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80" name="Google Shape;380;p9"/>
              <p:cNvCxnSpPr/>
              <p:nvPr/>
            </p:nvCxnSpPr>
            <p:spPr>
              <a:xfrm>
                <a:off x="3865695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81" name="Google Shape;381;p9"/>
              <p:cNvCxnSpPr/>
              <p:nvPr/>
            </p:nvCxnSpPr>
            <p:spPr>
              <a:xfrm>
                <a:off x="421884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82" name="Google Shape;382;p9"/>
              <p:cNvCxnSpPr/>
              <p:nvPr/>
            </p:nvCxnSpPr>
            <p:spPr>
              <a:xfrm>
                <a:off x="457199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83" name="Google Shape;383;p9"/>
              <p:cNvCxnSpPr/>
              <p:nvPr/>
            </p:nvCxnSpPr>
            <p:spPr>
              <a:xfrm>
                <a:off x="492515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84" name="Google Shape;384;p9"/>
              <p:cNvCxnSpPr/>
              <p:nvPr/>
            </p:nvCxnSpPr>
            <p:spPr>
              <a:xfrm>
                <a:off x="527830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85" name="Google Shape;385;p9"/>
              <p:cNvCxnSpPr/>
              <p:nvPr/>
            </p:nvCxnSpPr>
            <p:spPr>
              <a:xfrm>
                <a:off x="563145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86" name="Google Shape;386;p9"/>
              <p:cNvCxnSpPr/>
              <p:nvPr/>
            </p:nvCxnSpPr>
            <p:spPr>
              <a:xfrm>
                <a:off x="598460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87" name="Google Shape;387;p9"/>
              <p:cNvCxnSpPr/>
              <p:nvPr/>
            </p:nvCxnSpPr>
            <p:spPr>
              <a:xfrm>
                <a:off x="633775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88" name="Google Shape;388;p9"/>
              <p:cNvCxnSpPr/>
              <p:nvPr/>
            </p:nvCxnSpPr>
            <p:spPr>
              <a:xfrm>
                <a:off x="669091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89" name="Google Shape;389;p9"/>
              <p:cNvCxnSpPr/>
              <p:nvPr/>
            </p:nvCxnSpPr>
            <p:spPr>
              <a:xfrm>
                <a:off x="704406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90" name="Google Shape;390;p9"/>
              <p:cNvCxnSpPr/>
              <p:nvPr/>
            </p:nvCxnSpPr>
            <p:spPr>
              <a:xfrm>
                <a:off x="7397214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91" name="Google Shape;391;p9"/>
              <p:cNvCxnSpPr/>
              <p:nvPr/>
            </p:nvCxnSpPr>
            <p:spPr>
              <a:xfrm>
                <a:off x="7750366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92" name="Google Shape;392;p9"/>
              <p:cNvCxnSpPr/>
              <p:nvPr/>
            </p:nvCxnSpPr>
            <p:spPr>
              <a:xfrm>
                <a:off x="8103518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93" name="Google Shape;393;p9"/>
              <p:cNvCxnSpPr/>
              <p:nvPr/>
            </p:nvCxnSpPr>
            <p:spPr>
              <a:xfrm>
                <a:off x="8456670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94" name="Google Shape;394;p9"/>
              <p:cNvCxnSpPr/>
              <p:nvPr/>
            </p:nvCxnSpPr>
            <p:spPr>
              <a:xfrm>
                <a:off x="8809822" y="3750"/>
                <a:ext cx="0" cy="5160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395" name="Google Shape;395;p9"/>
            <p:cNvCxnSpPr/>
            <p:nvPr/>
          </p:nvCxnSpPr>
          <p:spPr>
            <a:xfrm>
              <a:off x="-8700" y="2926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-8700" y="7034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-8700" y="10523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-8700" y="14631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-8700" y="183453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-8700" y="22453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-8700" y="25942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-8700" y="30050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-8700" y="337646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-8700" y="37872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-8700" y="41361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-8700" y="4547013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-8700" y="4850888"/>
              <a:ext cx="9161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408" name="Google Shape;408;p9"/>
          <p:cNvGrpSpPr/>
          <p:nvPr/>
        </p:nvGrpSpPr>
        <p:grpSpPr>
          <a:xfrm>
            <a:off x="275216" y="116588"/>
            <a:ext cx="8406168" cy="4740375"/>
            <a:chOff x="155350" y="201563"/>
            <a:chExt cx="8686750" cy="4740375"/>
          </a:xfrm>
        </p:grpSpPr>
        <p:sp>
          <p:nvSpPr>
            <p:cNvPr id="409" name="Google Shape;409;p9"/>
            <p:cNvSpPr/>
            <p:nvPr/>
          </p:nvSpPr>
          <p:spPr>
            <a:xfrm>
              <a:off x="849450" y="201563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9"/>
            <p:cNvSpPr/>
            <p:nvPr/>
          </p:nvSpPr>
          <p:spPr>
            <a:xfrm>
              <a:off x="2772350" y="201563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9"/>
            <p:cNvSpPr/>
            <p:nvPr/>
          </p:nvSpPr>
          <p:spPr>
            <a:xfrm>
              <a:off x="4695250" y="201563"/>
              <a:ext cx="1676400" cy="228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12" name="Google Shape;412;p9"/>
            <p:cNvGrpSpPr/>
            <p:nvPr/>
          </p:nvGrpSpPr>
          <p:grpSpPr>
            <a:xfrm>
              <a:off x="155350" y="382538"/>
              <a:ext cx="8686750" cy="4559400"/>
              <a:chOff x="155350" y="382538"/>
              <a:chExt cx="8686750" cy="4559400"/>
            </a:xfrm>
          </p:grpSpPr>
          <p:sp>
            <p:nvSpPr>
              <p:cNvPr id="413" name="Google Shape;413;p9"/>
              <p:cNvSpPr/>
              <p:nvPr/>
            </p:nvSpPr>
            <p:spPr>
              <a:xfrm>
                <a:off x="302000" y="382538"/>
                <a:ext cx="8540100" cy="4559400"/>
              </a:xfrm>
              <a:prstGeom prst="roundRect">
                <a:avLst>
                  <a:gd fmla="val 2747" name="adj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rotWithShape="0" algn="bl" dir="2400000" dist="571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414" name="Google Shape;414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55350" y="640650"/>
                <a:ext cx="291950" cy="27553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5" name="Google Shape;415;p9"/>
              <p:cNvPicPr preferRelativeResize="0"/>
              <p:nvPr/>
            </p:nvPicPr>
            <p:blipFill rotWithShape="1">
              <a:blip r:embed="rId2">
                <a:alphaModFix/>
              </a:blip>
              <a:srcRect b="53499" l="0" r="0" t="0"/>
              <a:stretch/>
            </p:blipFill>
            <p:spPr>
              <a:xfrm>
                <a:off x="155350" y="3402600"/>
                <a:ext cx="291950" cy="12812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416" name="Google Shape;416;p9"/>
          <p:cNvSpPr txBox="1"/>
          <p:nvPr>
            <p:ph type="title"/>
          </p:nvPr>
        </p:nvSpPr>
        <p:spPr>
          <a:xfrm>
            <a:off x="2135550" y="1655488"/>
            <a:ext cx="4872900" cy="116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6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/>
        </p:txBody>
      </p:sp>
      <p:sp>
        <p:nvSpPr>
          <p:cNvPr id="417" name="Google Shape;417;p9"/>
          <p:cNvSpPr txBox="1"/>
          <p:nvPr>
            <p:ph idx="1" type="subTitle"/>
          </p:nvPr>
        </p:nvSpPr>
        <p:spPr>
          <a:xfrm>
            <a:off x="2135550" y="2816924"/>
            <a:ext cx="4872900" cy="6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0"/>
          <p:cNvSpPr/>
          <p:nvPr>
            <p:ph idx="2" type="pic"/>
          </p:nvPr>
        </p:nvSpPr>
        <p:spPr>
          <a:xfrm>
            <a:off x="-25" y="-13725"/>
            <a:ext cx="9144000" cy="5157300"/>
          </a:xfrm>
          <a:prstGeom prst="rect">
            <a:avLst/>
          </a:prstGeom>
          <a:noFill/>
          <a:ln>
            <a:noFill/>
          </a:ln>
        </p:spPr>
      </p:sp>
      <p:sp>
        <p:nvSpPr>
          <p:cNvPr id="420" name="Google Shape;420;p10"/>
          <p:cNvSpPr txBox="1"/>
          <p:nvPr>
            <p:ph type="title"/>
          </p:nvPr>
        </p:nvSpPr>
        <p:spPr>
          <a:xfrm>
            <a:off x="720000" y="3459025"/>
            <a:ext cx="3999600" cy="1128000"/>
          </a:xfrm>
          <a:prstGeom prst="rect">
            <a:avLst/>
          </a:prstGeom>
          <a:solidFill>
            <a:schemeClr val="accent4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32" Type="http://schemas.openxmlformats.org/officeDocument/2006/relationships/theme" Target="../theme/theme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Heebo"/>
              <a:buNone/>
              <a:defRPr b="1" sz="27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Heebo"/>
              <a:buNone/>
              <a:defRPr b="1" sz="27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Heebo"/>
              <a:buNone/>
              <a:defRPr b="1" sz="27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Heebo"/>
              <a:buNone/>
              <a:defRPr b="1" sz="27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Heebo"/>
              <a:buNone/>
              <a:defRPr b="1" sz="27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Heebo"/>
              <a:buNone/>
              <a:defRPr b="1" sz="27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Heebo"/>
              <a:buNone/>
              <a:defRPr b="1" sz="27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Heebo"/>
              <a:buNone/>
              <a:defRPr b="1" sz="27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Heebo"/>
              <a:buNone/>
              <a:defRPr b="1" sz="27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●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○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■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●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○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■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●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○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■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gif"/><Relationship Id="rId4" Type="http://schemas.openxmlformats.org/officeDocument/2006/relationships/image" Target="../media/image13.jpg"/><Relationship Id="rId5" Type="http://schemas.openxmlformats.org/officeDocument/2006/relationships/image" Target="../media/image23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gif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gif"/><Relationship Id="rId4" Type="http://schemas.openxmlformats.org/officeDocument/2006/relationships/image" Target="../media/image11.png"/><Relationship Id="rId5" Type="http://schemas.openxmlformats.org/officeDocument/2006/relationships/image" Target="../media/image19.gif"/><Relationship Id="rId6" Type="http://schemas.openxmlformats.org/officeDocument/2006/relationships/image" Target="../media/image14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Relationship Id="rId4" Type="http://schemas.openxmlformats.org/officeDocument/2006/relationships/image" Target="../media/image9.jpg"/><Relationship Id="rId5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gif"/><Relationship Id="rId4" Type="http://schemas.openxmlformats.org/officeDocument/2006/relationships/image" Target="../media/image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gif"/><Relationship Id="rId4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9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Google Shape;1560;p33"/>
          <p:cNvSpPr txBox="1"/>
          <p:nvPr>
            <p:ph type="ctrTitle"/>
          </p:nvPr>
        </p:nvSpPr>
        <p:spPr>
          <a:xfrm>
            <a:off x="1391350" y="1383775"/>
            <a:ext cx="6361500" cy="170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About Me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Student Profile</a:t>
            </a:r>
            <a:endParaRPr sz="3800"/>
          </a:p>
        </p:txBody>
      </p:sp>
      <p:sp>
        <p:nvSpPr>
          <p:cNvPr id="1561" name="Google Shape;1561;p33"/>
          <p:cNvSpPr txBox="1"/>
          <p:nvPr>
            <p:ph idx="1" type="subTitle"/>
          </p:nvPr>
        </p:nvSpPr>
        <p:spPr>
          <a:xfrm>
            <a:off x="1391385" y="3283925"/>
            <a:ext cx="6361500" cy="4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Kristen Ransom</a:t>
            </a:r>
            <a:endParaRPr/>
          </a:p>
        </p:txBody>
      </p:sp>
      <p:pic>
        <p:nvPicPr>
          <p:cNvPr id="1562" name="Google Shape;156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2500" y="1626200"/>
            <a:ext cx="2110950" cy="1891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2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p42"/>
          <p:cNvSpPr txBox="1"/>
          <p:nvPr>
            <p:ph type="title"/>
          </p:nvPr>
        </p:nvSpPr>
        <p:spPr>
          <a:xfrm>
            <a:off x="1246625" y="477350"/>
            <a:ext cx="2586000" cy="106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Favorite Things!</a:t>
            </a:r>
            <a:endParaRPr/>
          </a:p>
        </p:txBody>
      </p:sp>
      <p:sp>
        <p:nvSpPr>
          <p:cNvPr id="1694" name="Google Shape;1694;p42"/>
          <p:cNvSpPr txBox="1"/>
          <p:nvPr>
            <p:ph idx="1" type="subTitle"/>
          </p:nvPr>
        </p:nvSpPr>
        <p:spPr>
          <a:xfrm>
            <a:off x="1246625" y="1540550"/>
            <a:ext cx="2586000" cy="115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 of my favorite things include: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Spending</a:t>
            </a:r>
            <a:r>
              <a:rPr lang="en"/>
              <a:t> </a:t>
            </a:r>
            <a:r>
              <a:rPr lang="en"/>
              <a:t>time</a:t>
            </a:r>
            <a:r>
              <a:rPr lang="en"/>
              <a:t> with my friends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Trying new </a:t>
            </a:r>
            <a:r>
              <a:rPr lang="en"/>
              <a:t>restaurants</a:t>
            </a:r>
            <a:r>
              <a:rPr lang="en"/>
              <a:t> or activities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Traveling with friends and family</a:t>
            </a:r>
            <a:endParaRPr/>
          </a:p>
        </p:txBody>
      </p:sp>
      <p:pic>
        <p:nvPicPr>
          <p:cNvPr id="1695" name="Google Shape;169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1325" y="2691050"/>
            <a:ext cx="1441072" cy="192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6" name="Google Shape;1696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4775" y="765175"/>
            <a:ext cx="1734026" cy="173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7" name="Google Shape;1697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45050" y="2691050"/>
            <a:ext cx="1441072" cy="1921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" name="Google Shape;1702;p43"/>
          <p:cNvSpPr txBox="1"/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 Facts!</a:t>
            </a:r>
            <a:endParaRPr/>
          </a:p>
        </p:txBody>
      </p:sp>
      <p:sp>
        <p:nvSpPr>
          <p:cNvPr id="1703" name="Google Shape;1703;p43"/>
          <p:cNvSpPr txBox="1"/>
          <p:nvPr/>
        </p:nvSpPr>
        <p:spPr>
          <a:xfrm>
            <a:off x="2381613" y="2755045"/>
            <a:ext cx="734700" cy="447600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01</a:t>
            </a:r>
            <a:endParaRPr b="1" sz="30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</p:txBody>
      </p:sp>
      <p:sp>
        <p:nvSpPr>
          <p:cNvPr id="1704" name="Google Shape;1704;p43"/>
          <p:cNvSpPr txBox="1"/>
          <p:nvPr/>
        </p:nvSpPr>
        <p:spPr>
          <a:xfrm>
            <a:off x="4204646" y="2755045"/>
            <a:ext cx="734700" cy="447600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02</a:t>
            </a:r>
            <a:endParaRPr b="1" sz="30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</p:txBody>
      </p:sp>
      <p:sp>
        <p:nvSpPr>
          <p:cNvPr id="1705" name="Google Shape;1705;p43"/>
          <p:cNvSpPr txBox="1"/>
          <p:nvPr/>
        </p:nvSpPr>
        <p:spPr>
          <a:xfrm>
            <a:off x="6027679" y="2755045"/>
            <a:ext cx="734700" cy="447600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rPr>
              <a:t>03</a:t>
            </a:r>
            <a:endParaRPr b="1" sz="30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</p:txBody>
      </p:sp>
      <p:sp>
        <p:nvSpPr>
          <p:cNvPr id="1706" name="Google Shape;1706;p43"/>
          <p:cNvSpPr txBox="1"/>
          <p:nvPr/>
        </p:nvSpPr>
        <p:spPr>
          <a:xfrm>
            <a:off x="5280375" y="1815825"/>
            <a:ext cx="22293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My middle name is Jhene after the R&amp;B singer.</a:t>
            </a:r>
            <a:endParaRPr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707" name="Google Shape;1707;p43"/>
          <p:cNvSpPr txBox="1"/>
          <p:nvPr/>
        </p:nvSpPr>
        <p:spPr>
          <a:xfrm>
            <a:off x="1634325" y="1962300"/>
            <a:ext cx="22293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I’m the youngest girl in my </a:t>
            </a:r>
            <a:r>
              <a:rPr lang="en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family</a:t>
            </a:r>
            <a:r>
              <a:rPr lang="en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.</a:t>
            </a:r>
            <a:endParaRPr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708" name="Google Shape;1708;p43"/>
          <p:cNvSpPr txBox="1"/>
          <p:nvPr/>
        </p:nvSpPr>
        <p:spPr>
          <a:xfrm>
            <a:off x="3457350" y="3447800"/>
            <a:ext cx="22293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My Husky is named after Sleeping Beauty.</a:t>
            </a:r>
            <a:endParaRPr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cxnSp>
        <p:nvCxnSpPr>
          <p:cNvPr id="1709" name="Google Shape;1709;p43"/>
          <p:cNvCxnSpPr>
            <a:stCxn id="1703" idx="3"/>
            <a:endCxn id="1704" idx="1"/>
          </p:cNvCxnSpPr>
          <p:nvPr/>
        </p:nvCxnSpPr>
        <p:spPr>
          <a:xfrm>
            <a:off x="3116313" y="2978845"/>
            <a:ext cx="10884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10" name="Google Shape;1710;p43"/>
          <p:cNvCxnSpPr>
            <a:stCxn id="1704" idx="3"/>
            <a:endCxn id="1705" idx="1"/>
          </p:cNvCxnSpPr>
          <p:nvPr/>
        </p:nvCxnSpPr>
        <p:spPr>
          <a:xfrm>
            <a:off x="4939346" y="2978845"/>
            <a:ext cx="10884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711" name="Google Shape;171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426" y="2533475"/>
            <a:ext cx="1484754" cy="1979672"/>
          </a:xfrm>
          <a:prstGeom prst="rect">
            <a:avLst/>
          </a:prstGeom>
          <a:noFill/>
          <a:ln>
            <a:noFill/>
          </a:ln>
        </p:spPr>
      </p:pic>
      <p:sp>
        <p:nvSpPr>
          <p:cNvPr id="1712" name="Google Shape;1712;p43"/>
          <p:cNvSpPr txBox="1"/>
          <p:nvPr/>
        </p:nvSpPr>
        <p:spPr>
          <a:xfrm>
            <a:off x="7939075" y="3563000"/>
            <a:ext cx="122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6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p44"/>
          <p:cNvSpPr txBox="1"/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1718" name="Google Shape;1718;p44"/>
          <p:cNvSpPr txBox="1"/>
          <p:nvPr/>
        </p:nvSpPr>
        <p:spPr>
          <a:xfrm>
            <a:off x="959275" y="1598800"/>
            <a:ext cx="5262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●"/>
            </a:pPr>
            <a:r>
              <a:rPr lang="en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My Camera Roll</a:t>
            </a:r>
            <a:endParaRPr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●"/>
            </a:pPr>
            <a:r>
              <a:rPr lang="en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Google Images</a:t>
            </a:r>
            <a:endParaRPr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6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34"/>
          <p:cNvSpPr txBox="1"/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8" name="Google Shape;1568;p34"/>
          <p:cNvSpPr txBox="1"/>
          <p:nvPr>
            <p:ph idx="2" type="subTitle"/>
          </p:nvPr>
        </p:nvSpPr>
        <p:spPr>
          <a:xfrm>
            <a:off x="1990850" y="1228575"/>
            <a:ext cx="2830500" cy="29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name is Kristen Ransom! I’m a </a:t>
            </a:r>
            <a:r>
              <a:rPr lang="en"/>
              <a:t>Sophomore</a:t>
            </a:r>
            <a:r>
              <a:rPr lang="en"/>
              <a:t> majoring in Secondary Education for English and History. I </a:t>
            </a:r>
            <a:r>
              <a:rPr lang="en"/>
              <a:t>originally</a:t>
            </a:r>
            <a:r>
              <a:rPr lang="en"/>
              <a:t> started my college career at Hampton University, but transferred to Towson last spring </a:t>
            </a:r>
            <a:r>
              <a:rPr lang="en"/>
              <a:t>semester. I’ve always had an interest in Education, but was once interested in Biology and Psychology.</a:t>
            </a:r>
            <a:endParaRPr/>
          </a:p>
        </p:txBody>
      </p:sp>
      <p:pic>
        <p:nvPicPr>
          <p:cNvPr id="1569" name="Google Shape;156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0450" y="845525"/>
            <a:ext cx="2123949" cy="372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3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p35"/>
          <p:cNvSpPr txBox="1"/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Home</a:t>
            </a:r>
            <a:endParaRPr/>
          </a:p>
        </p:txBody>
      </p:sp>
      <p:sp>
        <p:nvSpPr>
          <p:cNvPr id="1575" name="Google Shape;1575;p35"/>
          <p:cNvSpPr txBox="1"/>
          <p:nvPr/>
        </p:nvSpPr>
        <p:spPr>
          <a:xfrm>
            <a:off x="6130925" y="2173575"/>
            <a:ext cx="2229300" cy="22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576" name="Google Shape;1576;p35"/>
          <p:cNvSpPr txBox="1"/>
          <p:nvPr/>
        </p:nvSpPr>
        <p:spPr>
          <a:xfrm>
            <a:off x="6135300" y="1758350"/>
            <a:ext cx="22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Heebo"/>
              <a:ea typeface="Heebo"/>
              <a:cs typeface="Heebo"/>
              <a:sym typeface="Heebo"/>
            </a:endParaRPr>
          </a:p>
        </p:txBody>
      </p:sp>
      <p:pic>
        <p:nvPicPr>
          <p:cNvPr id="1577" name="Google Shape;157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6850" y="1431688"/>
            <a:ext cx="3505777" cy="2280124"/>
          </a:xfrm>
          <a:prstGeom prst="rect">
            <a:avLst/>
          </a:prstGeom>
          <a:noFill/>
          <a:ln>
            <a:noFill/>
          </a:ln>
        </p:spPr>
      </p:pic>
      <p:sp>
        <p:nvSpPr>
          <p:cNvPr id="1578" name="Google Shape;1578;p35"/>
          <p:cNvSpPr txBox="1"/>
          <p:nvPr/>
        </p:nvSpPr>
        <p:spPr>
          <a:xfrm>
            <a:off x="4768925" y="1442800"/>
            <a:ext cx="35058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●"/>
            </a:pPr>
            <a:r>
              <a:rPr lang="en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I’ve grown up in the Maryland area my whole life. I attended Elementary, Middle, and High School in Prince George’s County in the Laurel/College Park area as well. </a:t>
            </a:r>
            <a:endParaRPr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●"/>
            </a:pPr>
            <a:r>
              <a:rPr lang="en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Going to Hampton University in Hampton, </a:t>
            </a:r>
            <a:r>
              <a:rPr lang="en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Virginia</a:t>
            </a:r>
            <a:r>
              <a:rPr lang="en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was my first time living away from home and independently, but ultimately I decided that Maryland feels most like home.</a:t>
            </a:r>
            <a:endParaRPr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2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Google Shape;1583;p36"/>
          <p:cNvSpPr txBox="1"/>
          <p:nvPr>
            <p:ph type="title"/>
          </p:nvPr>
        </p:nvSpPr>
        <p:spPr>
          <a:xfrm>
            <a:off x="2516250" y="953325"/>
            <a:ext cx="4111500" cy="103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Family</a:t>
            </a:r>
            <a:endParaRPr/>
          </a:p>
        </p:txBody>
      </p:sp>
      <p:sp>
        <p:nvSpPr>
          <p:cNvPr id="1584" name="Google Shape;1584;p36"/>
          <p:cNvSpPr txBox="1"/>
          <p:nvPr>
            <p:ph idx="1" type="subTitle"/>
          </p:nvPr>
        </p:nvSpPr>
        <p:spPr>
          <a:xfrm>
            <a:off x="2692463" y="1892863"/>
            <a:ext cx="4111500" cy="135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grew up </a:t>
            </a:r>
            <a:r>
              <a:rPr lang="en"/>
              <a:t>with</a:t>
            </a:r>
            <a:r>
              <a:rPr lang="en"/>
              <a:t> my Mother, Father, and 3 older brothers, making me the youngest and only girl! Most of my family lives on the East Coast in MD, NY, GA, NC, PA, and others.  </a:t>
            </a:r>
            <a:endParaRPr/>
          </a:p>
        </p:txBody>
      </p:sp>
      <p:pic>
        <p:nvPicPr>
          <p:cNvPr id="1585" name="Google Shape;158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825" y="1253213"/>
            <a:ext cx="1854574" cy="2637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6" name="Google Shape;158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47050" y="3250675"/>
            <a:ext cx="1612974" cy="160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7" name="Google Shape;1587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47050" y="1776625"/>
            <a:ext cx="1612974" cy="145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8" name="Google Shape;1588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47050" y="396550"/>
            <a:ext cx="1612974" cy="1357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2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37"/>
          <p:cNvSpPr txBox="1"/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Pets</a:t>
            </a:r>
            <a:endParaRPr/>
          </a:p>
        </p:txBody>
      </p:sp>
      <p:sp>
        <p:nvSpPr>
          <p:cNvPr id="1594" name="Google Shape;1594;p37"/>
          <p:cNvSpPr txBox="1"/>
          <p:nvPr>
            <p:ph idx="2" type="subTitle"/>
          </p:nvPr>
        </p:nvSpPr>
        <p:spPr>
          <a:xfrm>
            <a:off x="2518050" y="1774650"/>
            <a:ext cx="4107900" cy="15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have 2 dogs. A 12 year old Siberian Husky named Aurora and a 10 year old Morkie (Maltese and Yorkie) named Daisy. I also have </a:t>
            </a:r>
            <a:r>
              <a:rPr lang="en"/>
              <a:t>several</a:t>
            </a:r>
            <a:r>
              <a:rPr lang="en"/>
              <a:t> fish of various species. I love all pets and wish to have another dog or a kitten soon to have as my own!</a:t>
            </a:r>
            <a:endParaRPr/>
          </a:p>
        </p:txBody>
      </p:sp>
      <p:pic>
        <p:nvPicPr>
          <p:cNvPr id="1595" name="Google Shape;159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5025" y="858775"/>
            <a:ext cx="1397776" cy="186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6" name="Google Shape;159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650" y="2808575"/>
            <a:ext cx="1768524" cy="176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7" name="Google Shape;1597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1200" y="666925"/>
            <a:ext cx="1573047" cy="2097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8" name="Google Shape;1598;p37"/>
          <p:cNvPicPr preferRelativeResize="0"/>
          <p:nvPr/>
        </p:nvPicPr>
        <p:blipFill rotWithShape="1">
          <a:blip r:embed="rId6">
            <a:alphaModFix/>
          </a:blip>
          <a:srcRect b="7092" l="1117" r="0" t="7561"/>
          <a:stretch/>
        </p:blipFill>
        <p:spPr>
          <a:xfrm>
            <a:off x="6625950" y="2872550"/>
            <a:ext cx="1930680" cy="1768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2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p38"/>
          <p:cNvSpPr txBox="1"/>
          <p:nvPr>
            <p:ph idx="1" type="subTitle"/>
          </p:nvPr>
        </p:nvSpPr>
        <p:spPr>
          <a:xfrm>
            <a:off x="892500" y="3418800"/>
            <a:ext cx="2173200" cy="8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I went to Laurel High School for 9-12th Grade and participated in the IB Program. I was able to do various clubs and manage Girl’s Lacrosse and Soccer.</a:t>
            </a:r>
            <a:endParaRPr sz="1000"/>
          </a:p>
        </p:txBody>
      </p:sp>
      <p:sp>
        <p:nvSpPr>
          <p:cNvPr id="1604" name="Google Shape;1604;p38"/>
          <p:cNvSpPr txBox="1"/>
          <p:nvPr>
            <p:ph idx="4" type="subTitle"/>
          </p:nvPr>
        </p:nvSpPr>
        <p:spPr>
          <a:xfrm>
            <a:off x="3462400" y="3493625"/>
            <a:ext cx="2173200" cy="8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I went to Hampton University for my freshman year of college and explored the different activities and opportunities an HBCU offers.</a:t>
            </a:r>
            <a:endParaRPr sz="1000"/>
          </a:p>
        </p:txBody>
      </p:sp>
      <p:sp>
        <p:nvSpPr>
          <p:cNvPr id="1605" name="Google Shape;1605;p38"/>
          <p:cNvSpPr txBox="1"/>
          <p:nvPr>
            <p:ph idx="7" type="subTitle"/>
          </p:nvPr>
        </p:nvSpPr>
        <p:spPr>
          <a:xfrm>
            <a:off x="6032300" y="3493625"/>
            <a:ext cx="2173200" cy="8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I’ve been at Towson for a year and commute from the PG area. I haven’t had the chance to look into activities on campus, but am looking forward to this semester.</a:t>
            </a:r>
            <a:endParaRPr sz="1000"/>
          </a:p>
        </p:txBody>
      </p:sp>
      <p:sp>
        <p:nvSpPr>
          <p:cNvPr id="1606" name="Google Shape;1606;p38"/>
          <p:cNvSpPr txBox="1"/>
          <p:nvPr>
            <p:ph idx="9"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Schooling</a:t>
            </a:r>
            <a:endParaRPr/>
          </a:p>
        </p:txBody>
      </p:sp>
      <p:sp>
        <p:nvSpPr>
          <p:cNvPr id="1607" name="Google Shape;1607;p38"/>
          <p:cNvSpPr txBox="1"/>
          <p:nvPr>
            <p:ph idx="3" type="title"/>
          </p:nvPr>
        </p:nvSpPr>
        <p:spPr>
          <a:xfrm>
            <a:off x="3873100" y="1343425"/>
            <a:ext cx="1397700" cy="6156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Hampton University</a:t>
            </a:r>
            <a:endParaRPr sz="2000"/>
          </a:p>
        </p:txBody>
      </p:sp>
      <p:sp>
        <p:nvSpPr>
          <p:cNvPr id="1608" name="Google Shape;1608;p38"/>
          <p:cNvSpPr txBox="1"/>
          <p:nvPr>
            <p:ph idx="6" type="title"/>
          </p:nvPr>
        </p:nvSpPr>
        <p:spPr>
          <a:xfrm>
            <a:off x="6417675" y="1343425"/>
            <a:ext cx="1397700" cy="6156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Towson University</a:t>
            </a:r>
            <a:endParaRPr sz="2000"/>
          </a:p>
        </p:txBody>
      </p:sp>
      <p:sp>
        <p:nvSpPr>
          <p:cNvPr id="1609" name="Google Shape;1609;p38"/>
          <p:cNvSpPr txBox="1"/>
          <p:nvPr>
            <p:ph type="title"/>
          </p:nvPr>
        </p:nvSpPr>
        <p:spPr>
          <a:xfrm>
            <a:off x="1261700" y="1365350"/>
            <a:ext cx="1579500" cy="6156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Laurel High School</a:t>
            </a:r>
            <a:endParaRPr sz="2000"/>
          </a:p>
        </p:txBody>
      </p:sp>
      <p:pic>
        <p:nvPicPr>
          <p:cNvPr id="1610" name="Google Shape;161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9050" y="2143925"/>
            <a:ext cx="1164800" cy="116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1" name="Google Shape;161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8100" y="2033850"/>
            <a:ext cx="2047801" cy="1384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2" name="Google Shape;1612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76063" y="2285475"/>
            <a:ext cx="1280928" cy="881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6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Google Shape;1617;p39"/>
          <p:cNvSpPr txBox="1"/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Major</a:t>
            </a:r>
            <a:endParaRPr/>
          </a:p>
        </p:txBody>
      </p:sp>
      <p:sp>
        <p:nvSpPr>
          <p:cNvPr id="1618" name="Google Shape;1618;p39"/>
          <p:cNvSpPr txBox="1"/>
          <p:nvPr>
            <p:ph idx="1" type="subTitle"/>
          </p:nvPr>
        </p:nvSpPr>
        <p:spPr>
          <a:xfrm>
            <a:off x="939075" y="2903300"/>
            <a:ext cx="2305500" cy="86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originally was accepted to school for Biology, but chose to pursue Education which has always been a passion of mine.</a:t>
            </a:r>
            <a:endParaRPr/>
          </a:p>
        </p:txBody>
      </p:sp>
      <p:sp>
        <p:nvSpPr>
          <p:cNvPr id="1619" name="Google Shape;1619;p39"/>
          <p:cNvSpPr txBox="1"/>
          <p:nvPr>
            <p:ph idx="2" type="subTitle"/>
          </p:nvPr>
        </p:nvSpPr>
        <p:spPr>
          <a:xfrm>
            <a:off x="3419246" y="2903300"/>
            <a:ext cx="2305500" cy="86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wanted to teach because of the wish to provide knowledge to others and help where I can.</a:t>
            </a:r>
            <a:endParaRPr/>
          </a:p>
        </p:txBody>
      </p:sp>
      <p:sp>
        <p:nvSpPr>
          <p:cNvPr id="1620" name="Google Shape;1620;p39"/>
          <p:cNvSpPr txBox="1"/>
          <p:nvPr>
            <p:ph idx="4" type="subTitle"/>
          </p:nvPr>
        </p:nvSpPr>
        <p:spPr>
          <a:xfrm>
            <a:off x="939075" y="2495000"/>
            <a:ext cx="23055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Pre-College</a:t>
            </a:r>
            <a:endParaRPr/>
          </a:p>
        </p:txBody>
      </p:sp>
      <p:sp>
        <p:nvSpPr>
          <p:cNvPr id="1621" name="Google Shape;1621;p39"/>
          <p:cNvSpPr txBox="1"/>
          <p:nvPr>
            <p:ph idx="5" type="subTitle"/>
          </p:nvPr>
        </p:nvSpPr>
        <p:spPr>
          <a:xfrm>
            <a:off x="3419250" y="2495000"/>
            <a:ext cx="23055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Education</a:t>
            </a:r>
            <a:endParaRPr/>
          </a:p>
        </p:txBody>
      </p:sp>
      <p:grpSp>
        <p:nvGrpSpPr>
          <p:cNvPr id="1622" name="Google Shape;1622;p39"/>
          <p:cNvGrpSpPr/>
          <p:nvPr/>
        </p:nvGrpSpPr>
        <p:grpSpPr>
          <a:xfrm>
            <a:off x="1920148" y="2073788"/>
            <a:ext cx="343352" cy="343352"/>
            <a:chOff x="1779113" y="2766725"/>
            <a:chExt cx="294900" cy="294900"/>
          </a:xfrm>
        </p:grpSpPr>
        <p:sp>
          <p:nvSpPr>
            <p:cNvPr id="1623" name="Google Shape;1623;p39"/>
            <p:cNvSpPr/>
            <p:nvPr/>
          </p:nvSpPr>
          <p:spPr>
            <a:xfrm>
              <a:off x="1812463" y="2766725"/>
              <a:ext cx="140125" cy="48950"/>
            </a:xfrm>
            <a:custGeom>
              <a:rect b="b" l="l" r="r" t="t"/>
              <a:pathLst>
                <a:path extrusionOk="0" h="1958" w="5605">
                  <a:moveTo>
                    <a:pt x="357" y="0"/>
                  </a:moveTo>
                  <a:cubicBezTo>
                    <a:pt x="161" y="0"/>
                    <a:pt x="1" y="160"/>
                    <a:pt x="1" y="338"/>
                  </a:cubicBezTo>
                  <a:lnTo>
                    <a:pt x="1" y="1957"/>
                  </a:lnTo>
                  <a:lnTo>
                    <a:pt x="5605" y="1957"/>
                  </a:lnTo>
                  <a:lnTo>
                    <a:pt x="5605" y="338"/>
                  </a:lnTo>
                  <a:cubicBezTo>
                    <a:pt x="5605" y="160"/>
                    <a:pt x="5445" y="0"/>
                    <a:pt x="52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4" name="Google Shape;1624;p39"/>
            <p:cNvSpPr/>
            <p:nvPr/>
          </p:nvSpPr>
          <p:spPr>
            <a:xfrm>
              <a:off x="1812463" y="2832975"/>
              <a:ext cx="140125" cy="41850"/>
            </a:xfrm>
            <a:custGeom>
              <a:rect b="b" l="l" r="r" t="t"/>
              <a:pathLst>
                <a:path extrusionOk="0" h="1674" w="5605">
                  <a:moveTo>
                    <a:pt x="1" y="1"/>
                  </a:moveTo>
                  <a:lnTo>
                    <a:pt x="1" y="570"/>
                  </a:lnTo>
                  <a:cubicBezTo>
                    <a:pt x="1" y="766"/>
                    <a:pt x="161" y="926"/>
                    <a:pt x="357" y="926"/>
                  </a:cubicBezTo>
                  <a:lnTo>
                    <a:pt x="357" y="908"/>
                  </a:lnTo>
                  <a:lnTo>
                    <a:pt x="1833" y="908"/>
                  </a:lnTo>
                  <a:lnTo>
                    <a:pt x="1833" y="1673"/>
                  </a:lnTo>
                  <a:lnTo>
                    <a:pt x="3897" y="1673"/>
                  </a:lnTo>
                  <a:lnTo>
                    <a:pt x="3897" y="908"/>
                  </a:lnTo>
                  <a:lnTo>
                    <a:pt x="5249" y="908"/>
                  </a:lnTo>
                  <a:cubicBezTo>
                    <a:pt x="5445" y="908"/>
                    <a:pt x="5605" y="748"/>
                    <a:pt x="5605" y="570"/>
                  </a:cubicBezTo>
                  <a:lnTo>
                    <a:pt x="56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5" name="Google Shape;1625;p39"/>
            <p:cNvSpPr/>
            <p:nvPr/>
          </p:nvSpPr>
          <p:spPr>
            <a:xfrm>
              <a:off x="1779113" y="2892150"/>
              <a:ext cx="294900" cy="169250"/>
            </a:xfrm>
            <a:custGeom>
              <a:rect b="b" l="l" r="r" t="t"/>
              <a:pathLst>
                <a:path extrusionOk="0" h="6770" w="11796">
                  <a:moveTo>
                    <a:pt x="339" y="0"/>
                  </a:moveTo>
                  <a:cubicBezTo>
                    <a:pt x="161" y="0"/>
                    <a:pt x="1" y="160"/>
                    <a:pt x="1" y="356"/>
                  </a:cubicBezTo>
                  <a:lnTo>
                    <a:pt x="1" y="1032"/>
                  </a:lnTo>
                  <a:cubicBezTo>
                    <a:pt x="1" y="1228"/>
                    <a:pt x="161" y="1388"/>
                    <a:pt x="339" y="1388"/>
                  </a:cubicBezTo>
                  <a:lnTo>
                    <a:pt x="837" y="1388"/>
                  </a:lnTo>
                  <a:lnTo>
                    <a:pt x="837" y="6422"/>
                  </a:lnTo>
                  <a:cubicBezTo>
                    <a:pt x="837" y="6654"/>
                    <a:pt x="1006" y="6769"/>
                    <a:pt x="1175" y="6769"/>
                  </a:cubicBezTo>
                  <a:cubicBezTo>
                    <a:pt x="1344" y="6769"/>
                    <a:pt x="1513" y="6654"/>
                    <a:pt x="1513" y="6422"/>
                  </a:cubicBezTo>
                  <a:lnTo>
                    <a:pt x="1513" y="1388"/>
                  </a:lnTo>
                  <a:lnTo>
                    <a:pt x="6547" y="1388"/>
                  </a:lnTo>
                  <a:lnTo>
                    <a:pt x="6547" y="2722"/>
                  </a:lnTo>
                  <a:lnTo>
                    <a:pt x="11102" y="2722"/>
                  </a:lnTo>
                  <a:lnTo>
                    <a:pt x="11102" y="1388"/>
                  </a:lnTo>
                  <a:lnTo>
                    <a:pt x="11440" y="1388"/>
                  </a:lnTo>
                  <a:cubicBezTo>
                    <a:pt x="11635" y="1388"/>
                    <a:pt x="11796" y="1228"/>
                    <a:pt x="11796" y="1032"/>
                  </a:cubicBezTo>
                  <a:lnTo>
                    <a:pt x="11796" y="338"/>
                  </a:lnTo>
                  <a:cubicBezTo>
                    <a:pt x="11796" y="160"/>
                    <a:pt x="11635" y="0"/>
                    <a:pt x="114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6" name="Google Shape;1626;p39"/>
            <p:cNvSpPr/>
            <p:nvPr/>
          </p:nvSpPr>
          <p:spPr>
            <a:xfrm>
              <a:off x="1942338" y="2977525"/>
              <a:ext cx="114325" cy="33400"/>
            </a:xfrm>
            <a:custGeom>
              <a:rect b="b" l="l" r="r" t="t"/>
              <a:pathLst>
                <a:path extrusionOk="0" h="1336" w="4573">
                  <a:moveTo>
                    <a:pt x="1" y="1"/>
                  </a:moveTo>
                  <a:lnTo>
                    <a:pt x="1" y="1335"/>
                  </a:lnTo>
                  <a:lnTo>
                    <a:pt x="4573" y="1335"/>
                  </a:lnTo>
                  <a:lnTo>
                    <a:pt x="45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7" name="Google Shape;1627;p39"/>
            <p:cNvSpPr/>
            <p:nvPr/>
          </p:nvSpPr>
          <p:spPr>
            <a:xfrm>
              <a:off x="1942338" y="3028225"/>
              <a:ext cx="114325" cy="33400"/>
            </a:xfrm>
            <a:custGeom>
              <a:rect b="b" l="l" r="r" t="t"/>
              <a:pathLst>
                <a:path extrusionOk="0" h="1336" w="4573">
                  <a:moveTo>
                    <a:pt x="18" y="1"/>
                  </a:moveTo>
                  <a:lnTo>
                    <a:pt x="18" y="979"/>
                  </a:lnTo>
                  <a:cubicBezTo>
                    <a:pt x="1" y="1175"/>
                    <a:pt x="179" y="1335"/>
                    <a:pt x="374" y="1335"/>
                  </a:cubicBezTo>
                  <a:lnTo>
                    <a:pt x="4235" y="1335"/>
                  </a:lnTo>
                  <a:cubicBezTo>
                    <a:pt x="4430" y="1335"/>
                    <a:pt x="4573" y="1175"/>
                    <a:pt x="4573" y="979"/>
                  </a:cubicBezTo>
                  <a:lnTo>
                    <a:pt x="45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8" name="Google Shape;1628;p39"/>
            <p:cNvSpPr/>
            <p:nvPr/>
          </p:nvSpPr>
          <p:spPr>
            <a:xfrm>
              <a:off x="1983263" y="2799825"/>
              <a:ext cx="55625" cy="75000"/>
            </a:xfrm>
            <a:custGeom>
              <a:rect b="b" l="l" r="r" t="t"/>
              <a:pathLst>
                <a:path extrusionOk="0" h="3000" w="2225">
                  <a:moveTo>
                    <a:pt x="559" y="1"/>
                  </a:moveTo>
                  <a:cubicBezTo>
                    <a:pt x="362" y="1"/>
                    <a:pt x="163" y="155"/>
                    <a:pt x="214" y="420"/>
                  </a:cubicBezTo>
                  <a:lnTo>
                    <a:pt x="356" y="1131"/>
                  </a:lnTo>
                  <a:cubicBezTo>
                    <a:pt x="160" y="1131"/>
                    <a:pt x="0" y="1274"/>
                    <a:pt x="18" y="1469"/>
                  </a:cubicBezTo>
                  <a:lnTo>
                    <a:pt x="18" y="2999"/>
                  </a:lnTo>
                  <a:lnTo>
                    <a:pt x="2224" y="2999"/>
                  </a:lnTo>
                  <a:lnTo>
                    <a:pt x="2206" y="1469"/>
                  </a:lnTo>
                  <a:cubicBezTo>
                    <a:pt x="2206" y="1274"/>
                    <a:pt x="2064" y="1131"/>
                    <a:pt x="1868" y="1131"/>
                  </a:cubicBezTo>
                  <a:lnTo>
                    <a:pt x="2011" y="420"/>
                  </a:lnTo>
                  <a:cubicBezTo>
                    <a:pt x="2062" y="155"/>
                    <a:pt x="1862" y="1"/>
                    <a:pt x="1665" y="1"/>
                  </a:cubicBezTo>
                  <a:cubicBezTo>
                    <a:pt x="1518" y="1"/>
                    <a:pt x="1373" y="87"/>
                    <a:pt x="1335" y="277"/>
                  </a:cubicBezTo>
                  <a:lnTo>
                    <a:pt x="1174" y="1131"/>
                  </a:lnTo>
                  <a:lnTo>
                    <a:pt x="1050" y="1131"/>
                  </a:lnTo>
                  <a:lnTo>
                    <a:pt x="890" y="277"/>
                  </a:lnTo>
                  <a:cubicBezTo>
                    <a:pt x="852" y="87"/>
                    <a:pt x="706" y="1"/>
                    <a:pt x="5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29" name="Google Shape;1629;p39"/>
          <p:cNvGrpSpPr/>
          <p:nvPr/>
        </p:nvGrpSpPr>
        <p:grpSpPr>
          <a:xfrm>
            <a:off x="4400085" y="2073988"/>
            <a:ext cx="343847" cy="342974"/>
            <a:chOff x="5587613" y="2766725"/>
            <a:chExt cx="295325" cy="294575"/>
          </a:xfrm>
        </p:grpSpPr>
        <p:sp>
          <p:nvSpPr>
            <p:cNvPr id="1630" name="Google Shape;1630;p39"/>
            <p:cNvSpPr/>
            <p:nvPr/>
          </p:nvSpPr>
          <p:spPr>
            <a:xfrm>
              <a:off x="5745038" y="2921050"/>
              <a:ext cx="62300" cy="17375"/>
            </a:xfrm>
            <a:custGeom>
              <a:rect b="b" l="l" r="r" t="t"/>
              <a:pathLst>
                <a:path extrusionOk="0" h="695" w="2492">
                  <a:moveTo>
                    <a:pt x="962" y="0"/>
                  </a:moveTo>
                  <a:cubicBezTo>
                    <a:pt x="535" y="0"/>
                    <a:pt x="143" y="285"/>
                    <a:pt x="1" y="694"/>
                  </a:cubicBezTo>
                  <a:lnTo>
                    <a:pt x="2492" y="694"/>
                  </a:lnTo>
                  <a:lnTo>
                    <a:pt x="24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1" name="Google Shape;1631;p39"/>
            <p:cNvSpPr/>
            <p:nvPr/>
          </p:nvSpPr>
          <p:spPr>
            <a:xfrm>
              <a:off x="5662313" y="2839200"/>
              <a:ext cx="63625" cy="73425"/>
            </a:xfrm>
            <a:custGeom>
              <a:rect b="b" l="l" r="r" t="t"/>
              <a:pathLst>
                <a:path extrusionOk="0" h="2937" w="2545">
                  <a:moveTo>
                    <a:pt x="1544" y="1"/>
                  </a:moveTo>
                  <a:cubicBezTo>
                    <a:pt x="1533" y="1"/>
                    <a:pt x="1523" y="1"/>
                    <a:pt x="1513" y="1"/>
                  </a:cubicBezTo>
                  <a:lnTo>
                    <a:pt x="1" y="1"/>
                  </a:lnTo>
                  <a:lnTo>
                    <a:pt x="1" y="2581"/>
                  </a:lnTo>
                  <a:lnTo>
                    <a:pt x="1513" y="2581"/>
                  </a:lnTo>
                  <a:cubicBezTo>
                    <a:pt x="1887" y="2581"/>
                    <a:pt x="2260" y="2705"/>
                    <a:pt x="2545" y="2936"/>
                  </a:cubicBezTo>
                  <a:lnTo>
                    <a:pt x="2545" y="1033"/>
                  </a:lnTo>
                  <a:cubicBezTo>
                    <a:pt x="2545" y="474"/>
                    <a:pt x="2099" y="1"/>
                    <a:pt x="15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2" name="Google Shape;1632;p39"/>
            <p:cNvSpPr/>
            <p:nvPr/>
          </p:nvSpPr>
          <p:spPr>
            <a:xfrm>
              <a:off x="5662313" y="2921050"/>
              <a:ext cx="62300" cy="17375"/>
            </a:xfrm>
            <a:custGeom>
              <a:rect b="b" l="l" r="r" t="t"/>
              <a:pathLst>
                <a:path extrusionOk="0" h="695" w="2492">
                  <a:moveTo>
                    <a:pt x="1" y="0"/>
                  </a:moveTo>
                  <a:lnTo>
                    <a:pt x="1" y="694"/>
                  </a:lnTo>
                  <a:lnTo>
                    <a:pt x="2491" y="694"/>
                  </a:lnTo>
                  <a:cubicBezTo>
                    <a:pt x="2349" y="285"/>
                    <a:pt x="1958" y="0"/>
                    <a:pt x="15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3" name="Google Shape;1633;p39"/>
            <p:cNvSpPr/>
            <p:nvPr/>
          </p:nvSpPr>
          <p:spPr>
            <a:xfrm>
              <a:off x="5743263" y="2839200"/>
              <a:ext cx="64075" cy="73425"/>
            </a:xfrm>
            <a:custGeom>
              <a:rect b="b" l="l" r="r" t="t"/>
              <a:pathLst>
                <a:path extrusionOk="0" h="2937" w="2563">
                  <a:moveTo>
                    <a:pt x="1002" y="1"/>
                  </a:moveTo>
                  <a:cubicBezTo>
                    <a:pt x="447" y="1"/>
                    <a:pt x="1" y="474"/>
                    <a:pt x="1" y="1033"/>
                  </a:cubicBezTo>
                  <a:lnTo>
                    <a:pt x="1" y="2936"/>
                  </a:lnTo>
                  <a:cubicBezTo>
                    <a:pt x="284" y="2720"/>
                    <a:pt x="614" y="2597"/>
                    <a:pt x="962" y="2597"/>
                  </a:cubicBezTo>
                  <a:cubicBezTo>
                    <a:pt x="986" y="2597"/>
                    <a:pt x="1009" y="2597"/>
                    <a:pt x="1033" y="2598"/>
                  </a:cubicBezTo>
                  <a:lnTo>
                    <a:pt x="2563" y="2598"/>
                  </a:lnTo>
                  <a:lnTo>
                    <a:pt x="2563" y="1"/>
                  </a:lnTo>
                  <a:lnTo>
                    <a:pt x="1033" y="1"/>
                  </a:lnTo>
                  <a:cubicBezTo>
                    <a:pt x="1022" y="1"/>
                    <a:pt x="1012" y="1"/>
                    <a:pt x="10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4" name="Google Shape;1634;p39"/>
            <p:cNvSpPr/>
            <p:nvPr/>
          </p:nvSpPr>
          <p:spPr>
            <a:xfrm>
              <a:off x="5587613" y="2766725"/>
              <a:ext cx="295325" cy="294575"/>
            </a:xfrm>
            <a:custGeom>
              <a:rect b="b" l="l" r="r" t="t"/>
              <a:pathLst>
                <a:path extrusionOk="0" h="11783" w="11813">
                  <a:moveTo>
                    <a:pt x="9127" y="2206"/>
                  </a:moveTo>
                  <a:cubicBezTo>
                    <a:pt x="9322" y="2206"/>
                    <a:pt x="9482" y="2349"/>
                    <a:pt x="9482" y="2544"/>
                  </a:cubicBezTo>
                  <a:lnTo>
                    <a:pt x="9482" y="7223"/>
                  </a:lnTo>
                  <a:cubicBezTo>
                    <a:pt x="9482" y="7401"/>
                    <a:pt x="9322" y="7561"/>
                    <a:pt x="9127" y="7561"/>
                  </a:cubicBezTo>
                  <a:lnTo>
                    <a:pt x="2633" y="7561"/>
                  </a:lnTo>
                  <a:cubicBezTo>
                    <a:pt x="2455" y="7561"/>
                    <a:pt x="2295" y="7401"/>
                    <a:pt x="2295" y="7223"/>
                  </a:cubicBezTo>
                  <a:lnTo>
                    <a:pt x="2295" y="2544"/>
                  </a:lnTo>
                  <a:cubicBezTo>
                    <a:pt x="2295" y="2349"/>
                    <a:pt x="2455" y="2206"/>
                    <a:pt x="2633" y="2206"/>
                  </a:cubicBezTo>
                  <a:lnTo>
                    <a:pt x="4501" y="2206"/>
                  </a:lnTo>
                  <a:cubicBezTo>
                    <a:pt x="5053" y="2206"/>
                    <a:pt x="5551" y="2455"/>
                    <a:pt x="5889" y="2900"/>
                  </a:cubicBezTo>
                  <a:cubicBezTo>
                    <a:pt x="6209" y="2455"/>
                    <a:pt x="6725" y="2206"/>
                    <a:pt x="7259" y="2206"/>
                  </a:cubicBezTo>
                  <a:close/>
                  <a:moveTo>
                    <a:pt x="4252" y="0"/>
                  </a:moveTo>
                  <a:cubicBezTo>
                    <a:pt x="1904" y="0"/>
                    <a:pt x="0" y="1904"/>
                    <a:pt x="0" y="4252"/>
                  </a:cubicBezTo>
                  <a:lnTo>
                    <a:pt x="0" y="5515"/>
                  </a:lnTo>
                  <a:cubicBezTo>
                    <a:pt x="0" y="7864"/>
                    <a:pt x="1904" y="9767"/>
                    <a:pt x="4252" y="9767"/>
                  </a:cubicBezTo>
                  <a:lnTo>
                    <a:pt x="7436" y="9767"/>
                  </a:lnTo>
                  <a:lnTo>
                    <a:pt x="11279" y="11742"/>
                  </a:lnTo>
                  <a:cubicBezTo>
                    <a:pt x="11333" y="11777"/>
                    <a:pt x="11386" y="11777"/>
                    <a:pt x="11439" y="11777"/>
                  </a:cubicBezTo>
                  <a:cubicBezTo>
                    <a:pt x="11452" y="11781"/>
                    <a:pt x="11465" y="11782"/>
                    <a:pt x="11478" y="11782"/>
                  </a:cubicBezTo>
                  <a:cubicBezTo>
                    <a:pt x="11541" y="11782"/>
                    <a:pt x="11609" y="11750"/>
                    <a:pt x="11653" y="11706"/>
                  </a:cubicBezTo>
                  <a:cubicBezTo>
                    <a:pt x="11760" y="11617"/>
                    <a:pt x="11813" y="11475"/>
                    <a:pt x="11777" y="11350"/>
                  </a:cubicBezTo>
                  <a:lnTo>
                    <a:pt x="10888" y="8113"/>
                  </a:lnTo>
                  <a:cubicBezTo>
                    <a:pt x="11457" y="7365"/>
                    <a:pt x="11777" y="6458"/>
                    <a:pt x="11777" y="5515"/>
                  </a:cubicBezTo>
                  <a:lnTo>
                    <a:pt x="11777" y="4252"/>
                  </a:lnTo>
                  <a:cubicBezTo>
                    <a:pt x="11777" y="1904"/>
                    <a:pt x="9874" y="0"/>
                    <a:pt x="7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635" name="Google Shape;163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4737" y="876250"/>
            <a:ext cx="2794879" cy="3726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9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Google Shape;1640;p40"/>
          <p:cNvSpPr txBox="1"/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 Experience</a:t>
            </a:r>
            <a:endParaRPr/>
          </a:p>
        </p:txBody>
      </p:sp>
      <p:sp>
        <p:nvSpPr>
          <p:cNvPr id="1641" name="Google Shape;1641;p40"/>
          <p:cNvSpPr txBox="1"/>
          <p:nvPr>
            <p:ph idx="1" type="subTitle"/>
          </p:nvPr>
        </p:nvSpPr>
        <p:spPr>
          <a:xfrm>
            <a:off x="2362625" y="1857625"/>
            <a:ext cx="1978200" cy="122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 worked as a Camp Counselor Summer 2022 and 2023. At this camp, the kids participated in Theater, Art, Dance, and Music. </a:t>
            </a:r>
            <a:endParaRPr sz="1200"/>
          </a:p>
        </p:txBody>
      </p:sp>
      <p:sp>
        <p:nvSpPr>
          <p:cNvPr id="1642" name="Google Shape;1642;p40"/>
          <p:cNvSpPr txBox="1"/>
          <p:nvPr>
            <p:ph idx="5" type="subTitle"/>
          </p:nvPr>
        </p:nvSpPr>
        <p:spPr>
          <a:xfrm>
            <a:off x="2362613" y="1441550"/>
            <a:ext cx="19782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Creative Kids</a:t>
            </a:r>
            <a:endParaRPr/>
          </a:p>
        </p:txBody>
      </p:sp>
      <p:grpSp>
        <p:nvGrpSpPr>
          <p:cNvPr id="1643" name="Google Shape;1643;p40"/>
          <p:cNvGrpSpPr/>
          <p:nvPr/>
        </p:nvGrpSpPr>
        <p:grpSpPr>
          <a:xfrm>
            <a:off x="1857991" y="1536500"/>
            <a:ext cx="364349" cy="364349"/>
            <a:chOff x="7116238" y="2099575"/>
            <a:chExt cx="294900" cy="294900"/>
          </a:xfrm>
        </p:grpSpPr>
        <p:sp>
          <p:nvSpPr>
            <p:cNvPr id="1644" name="Google Shape;1644;p40"/>
            <p:cNvSpPr/>
            <p:nvPr/>
          </p:nvSpPr>
          <p:spPr>
            <a:xfrm>
              <a:off x="7297713" y="2104475"/>
              <a:ext cx="48050" cy="48050"/>
            </a:xfrm>
            <a:custGeom>
              <a:rect b="b" l="l" r="r" t="t"/>
              <a:pathLst>
                <a:path extrusionOk="0" h="1922" w="1922">
                  <a:moveTo>
                    <a:pt x="0" y="0"/>
                  </a:moveTo>
                  <a:lnTo>
                    <a:pt x="0" y="1922"/>
                  </a:lnTo>
                  <a:lnTo>
                    <a:pt x="1922" y="19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5" name="Google Shape;1645;p40"/>
            <p:cNvSpPr/>
            <p:nvPr/>
          </p:nvSpPr>
          <p:spPr>
            <a:xfrm>
              <a:off x="7238563" y="2169850"/>
              <a:ext cx="172575" cy="40950"/>
            </a:xfrm>
            <a:custGeom>
              <a:rect b="b" l="l" r="r" t="t"/>
              <a:pathLst>
                <a:path extrusionOk="0" h="1638" w="6903">
                  <a:moveTo>
                    <a:pt x="356" y="0"/>
                  </a:moveTo>
                  <a:cubicBezTo>
                    <a:pt x="160" y="0"/>
                    <a:pt x="0" y="161"/>
                    <a:pt x="0" y="356"/>
                  </a:cubicBezTo>
                  <a:lnTo>
                    <a:pt x="0" y="1637"/>
                  </a:lnTo>
                  <a:lnTo>
                    <a:pt x="6903" y="1637"/>
                  </a:lnTo>
                  <a:lnTo>
                    <a:pt x="6903" y="356"/>
                  </a:lnTo>
                  <a:cubicBezTo>
                    <a:pt x="6903" y="161"/>
                    <a:pt x="6743" y="0"/>
                    <a:pt x="65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6" name="Google Shape;1646;p40"/>
            <p:cNvSpPr/>
            <p:nvPr/>
          </p:nvSpPr>
          <p:spPr>
            <a:xfrm>
              <a:off x="7238563" y="2228125"/>
              <a:ext cx="172575" cy="165900"/>
            </a:xfrm>
            <a:custGeom>
              <a:rect b="b" l="l" r="r" t="t"/>
              <a:pathLst>
                <a:path extrusionOk="0" h="6636" w="6903">
                  <a:moveTo>
                    <a:pt x="1377" y="771"/>
                  </a:moveTo>
                  <a:cubicBezTo>
                    <a:pt x="1568" y="771"/>
                    <a:pt x="1751" y="933"/>
                    <a:pt x="1726" y="1156"/>
                  </a:cubicBezTo>
                  <a:cubicBezTo>
                    <a:pt x="1709" y="1291"/>
                    <a:pt x="1615" y="1344"/>
                    <a:pt x="1503" y="1344"/>
                  </a:cubicBezTo>
                  <a:cubicBezTo>
                    <a:pt x="1259" y="1344"/>
                    <a:pt x="931" y="1091"/>
                    <a:pt x="1139" y="872"/>
                  </a:cubicBezTo>
                  <a:cubicBezTo>
                    <a:pt x="1209" y="802"/>
                    <a:pt x="1294" y="771"/>
                    <a:pt x="1377" y="771"/>
                  </a:cubicBezTo>
                  <a:close/>
                  <a:moveTo>
                    <a:pt x="2745" y="779"/>
                  </a:moveTo>
                  <a:cubicBezTo>
                    <a:pt x="2937" y="779"/>
                    <a:pt x="3121" y="933"/>
                    <a:pt x="3096" y="1156"/>
                  </a:cubicBezTo>
                  <a:cubicBezTo>
                    <a:pt x="3085" y="1352"/>
                    <a:pt x="2922" y="1468"/>
                    <a:pt x="2755" y="1468"/>
                  </a:cubicBezTo>
                  <a:cubicBezTo>
                    <a:pt x="2649" y="1468"/>
                    <a:pt x="2542" y="1421"/>
                    <a:pt x="2473" y="1317"/>
                  </a:cubicBezTo>
                  <a:cubicBezTo>
                    <a:pt x="2384" y="1174"/>
                    <a:pt x="2402" y="996"/>
                    <a:pt x="2509" y="872"/>
                  </a:cubicBezTo>
                  <a:cubicBezTo>
                    <a:pt x="2578" y="807"/>
                    <a:pt x="2663" y="779"/>
                    <a:pt x="2745" y="779"/>
                  </a:cubicBezTo>
                  <a:close/>
                  <a:moveTo>
                    <a:pt x="4130" y="779"/>
                  </a:moveTo>
                  <a:cubicBezTo>
                    <a:pt x="4317" y="779"/>
                    <a:pt x="4496" y="933"/>
                    <a:pt x="4483" y="1156"/>
                  </a:cubicBezTo>
                  <a:cubicBezTo>
                    <a:pt x="4462" y="1352"/>
                    <a:pt x="4301" y="1468"/>
                    <a:pt x="4138" y="1468"/>
                  </a:cubicBezTo>
                  <a:cubicBezTo>
                    <a:pt x="4034" y="1468"/>
                    <a:pt x="3930" y="1421"/>
                    <a:pt x="3861" y="1317"/>
                  </a:cubicBezTo>
                  <a:cubicBezTo>
                    <a:pt x="3754" y="1174"/>
                    <a:pt x="3772" y="996"/>
                    <a:pt x="3896" y="872"/>
                  </a:cubicBezTo>
                  <a:cubicBezTo>
                    <a:pt x="3966" y="807"/>
                    <a:pt x="4049" y="779"/>
                    <a:pt x="4130" y="779"/>
                  </a:cubicBezTo>
                  <a:close/>
                  <a:moveTo>
                    <a:pt x="5503" y="779"/>
                  </a:moveTo>
                  <a:cubicBezTo>
                    <a:pt x="5695" y="779"/>
                    <a:pt x="5878" y="933"/>
                    <a:pt x="5853" y="1156"/>
                  </a:cubicBezTo>
                  <a:cubicBezTo>
                    <a:pt x="5831" y="1352"/>
                    <a:pt x="5671" y="1468"/>
                    <a:pt x="5508" y="1468"/>
                  </a:cubicBezTo>
                  <a:cubicBezTo>
                    <a:pt x="5404" y="1468"/>
                    <a:pt x="5300" y="1421"/>
                    <a:pt x="5231" y="1317"/>
                  </a:cubicBezTo>
                  <a:cubicBezTo>
                    <a:pt x="5142" y="1174"/>
                    <a:pt x="5159" y="996"/>
                    <a:pt x="5266" y="872"/>
                  </a:cubicBezTo>
                  <a:cubicBezTo>
                    <a:pt x="5336" y="807"/>
                    <a:pt x="5420" y="779"/>
                    <a:pt x="5503" y="779"/>
                  </a:cubicBezTo>
                  <a:close/>
                  <a:moveTo>
                    <a:pt x="1387" y="2154"/>
                  </a:moveTo>
                  <a:cubicBezTo>
                    <a:pt x="1574" y="2154"/>
                    <a:pt x="1750" y="2307"/>
                    <a:pt x="1726" y="2526"/>
                  </a:cubicBezTo>
                  <a:cubicBezTo>
                    <a:pt x="1704" y="2726"/>
                    <a:pt x="1536" y="2850"/>
                    <a:pt x="1366" y="2850"/>
                  </a:cubicBezTo>
                  <a:cubicBezTo>
                    <a:pt x="1263" y="2850"/>
                    <a:pt x="1159" y="2805"/>
                    <a:pt x="1085" y="2704"/>
                  </a:cubicBezTo>
                  <a:cubicBezTo>
                    <a:pt x="996" y="2562"/>
                    <a:pt x="1014" y="2366"/>
                    <a:pt x="1139" y="2259"/>
                  </a:cubicBezTo>
                  <a:cubicBezTo>
                    <a:pt x="1212" y="2187"/>
                    <a:pt x="1300" y="2154"/>
                    <a:pt x="1387" y="2154"/>
                  </a:cubicBezTo>
                  <a:close/>
                  <a:moveTo>
                    <a:pt x="2756" y="2154"/>
                  </a:moveTo>
                  <a:cubicBezTo>
                    <a:pt x="2944" y="2154"/>
                    <a:pt x="3120" y="2307"/>
                    <a:pt x="3096" y="2526"/>
                  </a:cubicBezTo>
                  <a:cubicBezTo>
                    <a:pt x="3085" y="2726"/>
                    <a:pt x="2914" y="2850"/>
                    <a:pt x="2745" y="2850"/>
                  </a:cubicBezTo>
                  <a:cubicBezTo>
                    <a:pt x="2642" y="2850"/>
                    <a:pt x="2540" y="2805"/>
                    <a:pt x="2473" y="2704"/>
                  </a:cubicBezTo>
                  <a:cubicBezTo>
                    <a:pt x="2384" y="2562"/>
                    <a:pt x="2402" y="2366"/>
                    <a:pt x="2509" y="2259"/>
                  </a:cubicBezTo>
                  <a:cubicBezTo>
                    <a:pt x="2581" y="2187"/>
                    <a:pt x="2670" y="2154"/>
                    <a:pt x="2756" y="2154"/>
                  </a:cubicBezTo>
                  <a:close/>
                  <a:moveTo>
                    <a:pt x="4144" y="2154"/>
                  </a:moveTo>
                  <a:cubicBezTo>
                    <a:pt x="4332" y="2154"/>
                    <a:pt x="4508" y="2307"/>
                    <a:pt x="4483" y="2526"/>
                  </a:cubicBezTo>
                  <a:cubicBezTo>
                    <a:pt x="4461" y="2726"/>
                    <a:pt x="4294" y="2850"/>
                    <a:pt x="4128" y="2850"/>
                  </a:cubicBezTo>
                  <a:cubicBezTo>
                    <a:pt x="4027" y="2850"/>
                    <a:pt x="3928" y="2805"/>
                    <a:pt x="3861" y="2704"/>
                  </a:cubicBezTo>
                  <a:cubicBezTo>
                    <a:pt x="3754" y="2562"/>
                    <a:pt x="3772" y="2366"/>
                    <a:pt x="3896" y="2259"/>
                  </a:cubicBezTo>
                  <a:cubicBezTo>
                    <a:pt x="3969" y="2187"/>
                    <a:pt x="4058" y="2154"/>
                    <a:pt x="4144" y="2154"/>
                  </a:cubicBezTo>
                  <a:close/>
                  <a:moveTo>
                    <a:pt x="5507" y="2158"/>
                  </a:moveTo>
                  <a:cubicBezTo>
                    <a:pt x="5697" y="2158"/>
                    <a:pt x="5878" y="2316"/>
                    <a:pt x="5853" y="2526"/>
                  </a:cubicBezTo>
                  <a:cubicBezTo>
                    <a:pt x="5831" y="2726"/>
                    <a:pt x="5663" y="2850"/>
                    <a:pt x="5497" y="2850"/>
                  </a:cubicBezTo>
                  <a:cubicBezTo>
                    <a:pt x="5397" y="2850"/>
                    <a:pt x="5297" y="2805"/>
                    <a:pt x="5231" y="2704"/>
                  </a:cubicBezTo>
                  <a:cubicBezTo>
                    <a:pt x="5142" y="2562"/>
                    <a:pt x="5159" y="2366"/>
                    <a:pt x="5266" y="2259"/>
                  </a:cubicBezTo>
                  <a:cubicBezTo>
                    <a:pt x="5337" y="2189"/>
                    <a:pt x="5423" y="2158"/>
                    <a:pt x="5507" y="2158"/>
                  </a:cubicBezTo>
                  <a:close/>
                  <a:moveTo>
                    <a:pt x="1377" y="3528"/>
                  </a:moveTo>
                  <a:cubicBezTo>
                    <a:pt x="1568" y="3528"/>
                    <a:pt x="1751" y="3691"/>
                    <a:pt x="1726" y="3914"/>
                  </a:cubicBezTo>
                  <a:cubicBezTo>
                    <a:pt x="1704" y="4109"/>
                    <a:pt x="1543" y="4225"/>
                    <a:pt x="1377" y="4225"/>
                  </a:cubicBezTo>
                  <a:cubicBezTo>
                    <a:pt x="1270" y="4225"/>
                    <a:pt x="1162" y="4178"/>
                    <a:pt x="1085" y="4074"/>
                  </a:cubicBezTo>
                  <a:cubicBezTo>
                    <a:pt x="996" y="3932"/>
                    <a:pt x="1014" y="3754"/>
                    <a:pt x="1139" y="3629"/>
                  </a:cubicBezTo>
                  <a:cubicBezTo>
                    <a:pt x="1209" y="3559"/>
                    <a:pt x="1294" y="3528"/>
                    <a:pt x="1377" y="3528"/>
                  </a:cubicBezTo>
                  <a:close/>
                  <a:moveTo>
                    <a:pt x="2747" y="3528"/>
                  </a:moveTo>
                  <a:cubicBezTo>
                    <a:pt x="2938" y="3528"/>
                    <a:pt x="3120" y="3691"/>
                    <a:pt x="3096" y="3914"/>
                  </a:cubicBezTo>
                  <a:cubicBezTo>
                    <a:pt x="3085" y="4109"/>
                    <a:pt x="2922" y="4225"/>
                    <a:pt x="2755" y="4225"/>
                  </a:cubicBezTo>
                  <a:cubicBezTo>
                    <a:pt x="2649" y="4225"/>
                    <a:pt x="2542" y="4178"/>
                    <a:pt x="2473" y="4074"/>
                  </a:cubicBezTo>
                  <a:cubicBezTo>
                    <a:pt x="2384" y="3932"/>
                    <a:pt x="2402" y="3754"/>
                    <a:pt x="2509" y="3629"/>
                  </a:cubicBezTo>
                  <a:cubicBezTo>
                    <a:pt x="2579" y="3559"/>
                    <a:pt x="2664" y="3528"/>
                    <a:pt x="2747" y="3528"/>
                  </a:cubicBezTo>
                  <a:close/>
                  <a:moveTo>
                    <a:pt x="4135" y="3528"/>
                  </a:moveTo>
                  <a:cubicBezTo>
                    <a:pt x="4326" y="3528"/>
                    <a:pt x="4508" y="3691"/>
                    <a:pt x="4483" y="3914"/>
                  </a:cubicBezTo>
                  <a:cubicBezTo>
                    <a:pt x="4462" y="4109"/>
                    <a:pt x="4301" y="4225"/>
                    <a:pt x="4138" y="4225"/>
                  </a:cubicBezTo>
                  <a:cubicBezTo>
                    <a:pt x="4034" y="4225"/>
                    <a:pt x="3930" y="4178"/>
                    <a:pt x="3861" y="4074"/>
                  </a:cubicBezTo>
                  <a:cubicBezTo>
                    <a:pt x="3754" y="3932"/>
                    <a:pt x="3772" y="3754"/>
                    <a:pt x="3896" y="3629"/>
                  </a:cubicBezTo>
                  <a:cubicBezTo>
                    <a:pt x="3966" y="3559"/>
                    <a:pt x="4051" y="3528"/>
                    <a:pt x="4135" y="3528"/>
                  </a:cubicBezTo>
                  <a:close/>
                  <a:moveTo>
                    <a:pt x="5515" y="3531"/>
                  </a:moveTo>
                  <a:cubicBezTo>
                    <a:pt x="5684" y="3531"/>
                    <a:pt x="5853" y="3647"/>
                    <a:pt x="5853" y="3878"/>
                  </a:cubicBezTo>
                  <a:lnTo>
                    <a:pt x="5853" y="5248"/>
                  </a:lnTo>
                  <a:cubicBezTo>
                    <a:pt x="5853" y="5479"/>
                    <a:pt x="5684" y="5595"/>
                    <a:pt x="5515" y="5595"/>
                  </a:cubicBezTo>
                  <a:cubicBezTo>
                    <a:pt x="5346" y="5595"/>
                    <a:pt x="5177" y="5479"/>
                    <a:pt x="5177" y="5248"/>
                  </a:cubicBezTo>
                  <a:lnTo>
                    <a:pt x="5177" y="3878"/>
                  </a:lnTo>
                  <a:cubicBezTo>
                    <a:pt x="5177" y="3647"/>
                    <a:pt x="5346" y="3531"/>
                    <a:pt x="5515" y="3531"/>
                  </a:cubicBezTo>
                  <a:close/>
                  <a:moveTo>
                    <a:pt x="4138" y="4909"/>
                  </a:moveTo>
                  <a:cubicBezTo>
                    <a:pt x="4187" y="4909"/>
                    <a:pt x="4237" y="4921"/>
                    <a:pt x="4288" y="4946"/>
                  </a:cubicBezTo>
                  <a:cubicBezTo>
                    <a:pt x="4572" y="5088"/>
                    <a:pt x="4537" y="5515"/>
                    <a:pt x="4216" y="5586"/>
                  </a:cubicBezTo>
                  <a:cubicBezTo>
                    <a:pt x="4187" y="5593"/>
                    <a:pt x="4158" y="5597"/>
                    <a:pt x="4130" y="5597"/>
                  </a:cubicBezTo>
                  <a:cubicBezTo>
                    <a:pt x="4019" y="5597"/>
                    <a:pt x="3917" y="5543"/>
                    <a:pt x="3861" y="5444"/>
                  </a:cubicBezTo>
                  <a:cubicBezTo>
                    <a:pt x="3754" y="5302"/>
                    <a:pt x="3772" y="5124"/>
                    <a:pt x="3896" y="4999"/>
                  </a:cubicBezTo>
                  <a:lnTo>
                    <a:pt x="3896" y="5017"/>
                  </a:lnTo>
                  <a:cubicBezTo>
                    <a:pt x="3965" y="4948"/>
                    <a:pt x="4049" y="4909"/>
                    <a:pt x="4138" y="4909"/>
                  </a:cubicBezTo>
                  <a:close/>
                  <a:moveTo>
                    <a:pt x="2791" y="4909"/>
                  </a:moveTo>
                  <a:cubicBezTo>
                    <a:pt x="3245" y="4909"/>
                    <a:pt x="3245" y="5605"/>
                    <a:pt x="2791" y="5605"/>
                  </a:cubicBezTo>
                  <a:cubicBezTo>
                    <a:pt x="2780" y="5605"/>
                    <a:pt x="2769" y="5605"/>
                    <a:pt x="2758" y="5604"/>
                  </a:cubicBezTo>
                  <a:lnTo>
                    <a:pt x="1388" y="5604"/>
                  </a:lnTo>
                  <a:cubicBezTo>
                    <a:pt x="961" y="5568"/>
                    <a:pt x="961" y="4946"/>
                    <a:pt x="1388" y="4910"/>
                  </a:cubicBezTo>
                  <a:lnTo>
                    <a:pt x="2758" y="4910"/>
                  </a:lnTo>
                  <a:cubicBezTo>
                    <a:pt x="2769" y="4909"/>
                    <a:pt x="2780" y="4909"/>
                    <a:pt x="2791" y="4909"/>
                  </a:cubicBezTo>
                  <a:close/>
                  <a:moveTo>
                    <a:pt x="0" y="0"/>
                  </a:moveTo>
                  <a:lnTo>
                    <a:pt x="0" y="6298"/>
                  </a:lnTo>
                  <a:cubicBezTo>
                    <a:pt x="0" y="6476"/>
                    <a:pt x="160" y="6636"/>
                    <a:pt x="356" y="6636"/>
                  </a:cubicBezTo>
                  <a:lnTo>
                    <a:pt x="6547" y="6636"/>
                  </a:lnTo>
                  <a:cubicBezTo>
                    <a:pt x="6743" y="6636"/>
                    <a:pt x="6903" y="6476"/>
                    <a:pt x="6903" y="6298"/>
                  </a:cubicBezTo>
                  <a:lnTo>
                    <a:pt x="6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7" name="Google Shape;1647;p40"/>
            <p:cNvSpPr/>
            <p:nvPr/>
          </p:nvSpPr>
          <p:spPr>
            <a:xfrm>
              <a:off x="7116238" y="2236125"/>
              <a:ext cx="34275" cy="104100"/>
            </a:xfrm>
            <a:custGeom>
              <a:rect b="b" l="l" r="r" t="t"/>
              <a:pathLst>
                <a:path extrusionOk="0" h="4164" w="1371">
                  <a:moveTo>
                    <a:pt x="1" y="0"/>
                  </a:moveTo>
                  <a:lnTo>
                    <a:pt x="1" y="4163"/>
                  </a:lnTo>
                  <a:lnTo>
                    <a:pt x="1371" y="4163"/>
                  </a:lnTo>
                  <a:lnTo>
                    <a:pt x="13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8" name="Google Shape;1648;p40"/>
            <p:cNvSpPr/>
            <p:nvPr/>
          </p:nvSpPr>
          <p:spPr>
            <a:xfrm>
              <a:off x="7116238" y="2146725"/>
              <a:ext cx="34725" cy="72075"/>
            </a:xfrm>
            <a:custGeom>
              <a:rect b="b" l="l" r="r" t="t"/>
              <a:pathLst>
                <a:path extrusionOk="0" h="2883" w="1389">
                  <a:moveTo>
                    <a:pt x="695" y="0"/>
                  </a:moveTo>
                  <a:cubicBezTo>
                    <a:pt x="303" y="0"/>
                    <a:pt x="1" y="321"/>
                    <a:pt x="1" y="694"/>
                  </a:cubicBezTo>
                  <a:lnTo>
                    <a:pt x="1" y="2882"/>
                  </a:lnTo>
                  <a:lnTo>
                    <a:pt x="1388" y="2882"/>
                  </a:lnTo>
                  <a:lnTo>
                    <a:pt x="1388" y="694"/>
                  </a:lnTo>
                  <a:cubicBezTo>
                    <a:pt x="1388" y="321"/>
                    <a:pt x="1068" y="0"/>
                    <a:pt x="6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9" name="Google Shape;1649;p40"/>
            <p:cNvSpPr/>
            <p:nvPr/>
          </p:nvSpPr>
          <p:spPr>
            <a:xfrm>
              <a:off x="7116238" y="2357550"/>
              <a:ext cx="34725" cy="36925"/>
            </a:xfrm>
            <a:custGeom>
              <a:rect b="b" l="l" r="r" t="t"/>
              <a:pathLst>
                <a:path extrusionOk="0" h="1477" w="1389">
                  <a:moveTo>
                    <a:pt x="1" y="0"/>
                  </a:moveTo>
                  <a:lnTo>
                    <a:pt x="1" y="53"/>
                  </a:lnTo>
                  <a:lnTo>
                    <a:pt x="481" y="1317"/>
                  </a:lnTo>
                  <a:cubicBezTo>
                    <a:pt x="508" y="1423"/>
                    <a:pt x="601" y="1477"/>
                    <a:pt x="695" y="1477"/>
                  </a:cubicBezTo>
                  <a:cubicBezTo>
                    <a:pt x="788" y="1477"/>
                    <a:pt x="881" y="1423"/>
                    <a:pt x="908" y="1317"/>
                  </a:cubicBezTo>
                  <a:lnTo>
                    <a:pt x="1388" y="53"/>
                  </a:lnTo>
                  <a:lnTo>
                    <a:pt x="13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0" name="Google Shape;1650;p40"/>
            <p:cNvSpPr/>
            <p:nvPr/>
          </p:nvSpPr>
          <p:spPr>
            <a:xfrm>
              <a:off x="7133588" y="2099575"/>
              <a:ext cx="147250" cy="294900"/>
            </a:xfrm>
            <a:custGeom>
              <a:rect b="b" l="l" r="r" t="t"/>
              <a:pathLst>
                <a:path extrusionOk="0" h="11796" w="5890">
                  <a:moveTo>
                    <a:pt x="356" y="1"/>
                  </a:moveTo>
                  <a:cubicBezTo>
                    <a:pt x="161" y="1"/>
                    <a:pt x="1" y="161"/>
                    <a:pt x="1" y="339"/>
                  </a:cubicBezTo>
                  <a:lnTo>
                    <a:pt x="1" y="1210"/>
                  </a:lnTo>
                  <a:cubicBezTo>
                    <a:pt x="766" y="1210"/>
                    <a:pt x="1370" y="1815"/>
                    <a:pt x="1370" y="2580"/>
                  </a:cubicBezTo>
                  <a:lnTo>
                    <a:pt x="1370" y="10497"/>
                  </a:lnTo>
                  <a:lnTo>
                    <a:pt x="890" y="11796"/>
                  </a:lnTo>
                  <a:lnTo>
                    <a:pt x="3576" y="11796"/>
                  </a:lnTo>
                  <a:cubicBezTo>
                    <a:pt x="3523" y="11671"/>
                    <a:pt x="3505" y="11547"/>
                    <a:pt x="3505" y="11440"/>
                  </a:cubicBezTo>
                  <a:lnTo>
                    <a:pt x="3505" y="4448"/>
                  </a:lnTo>
                  <a:lnTo>
                    <a:pt x="3505" y="3167"/>
                  </a:lnTo>
                  <a:cubicBezTo>
                    <a:pt x="3505" y="2598"/>
                    <a:pt x="3968" y="2135"/>
                    <a:pt x="4555" y="2135"/>
                  </a:cubicBezTo>
                  <a:lnTo>
                    <a:pt x="5889" y="2135"/>
                  </a:lnTo>
                  <a:lnTo>
                    <a:pt x="588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651" name="Google Shape;165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7875" y="1536500"/>
            <a:ext cx="1978203" cy="2637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2" name="Google Shape;165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5950" y="3226400"/>
            <a:ext cx="2051550" cy="136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6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p41"/>
          <p:cNvSpPr txBox="1"/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Hobbies</a:t>
            </a:r>
            <a:endParaRPr/>
          </a:p>
        </p:txBody>
      </p:sp>
      <p:sp>
        <p:nvSpPr>
          <p:cNvPr id="1658" name="Google Shape;1658;p41"/>
          <p:cNvSpPr txBox="1"/>
          <p:nvPr>
            <p:ph idx="7" type="subTitle"/>
          </p:nvPr>
        </p:nvSpPr>
        <p:spPr>
          <a:xfrm>
            <a:off x="991775" y="2093675"/>
            <a:ext cx="2220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Pottery Painting</a:t>
            </a:r>
            <a:endParaRPr/>
          </a:p>
        </p:txBody>
      </p:sp>
      <p:sp>
        <p:nvSpPr>
          <p:cNvPr id="1659" name="Google Shape;1659;p41"/>
          <p:cNvSpPr txBox="1"/>
          <p:nvPr>
            <p:ph idx="8" type="subTitle"/>
          </p:nvPr>
        </p:nvSpPr>
        <p:spPr>
          <a:xfrm>
            <a:off x="3466033" y="2093675"/>
            <a:ext cx="22119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Yoga</a:t>
            </a:r>
            <a:endParaRPr/>
          </a:p>
        </p:txBody>
      </p:sp>
      <p:sp>
        <p:nvSpPr>
          <p:cNvPr id="1660" name="Google Shape;1660;p41"/>
          <p:cNvSpPr txBox="1"/>
          <p:nvPr>
            <p:ph idx="9" type="subTitle"/>
          </p:nvPr>
        </p:nvSpPr>
        <p:spPr>
          <a:xfrm>
            <a:off x="5873788" y="2093675"/>
            <a:ext cx="2220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Cooking</a:t>
            </a:r>
            <a:endParaRPr/>
          </a:p>
        </p:txBody>
      </p:sp>
      <p:grpSp>
        <p:nvGrpSpPr>
          <p:cNvPr id="1661" name="Google Shape;1661;p41"/>
          <p:cNvGrpSpPr/>
          <p:nvPr/>
        </p:nvGrpSpPr>
        <p:grpSpPr>
          <a:xfrm>
            <a:off x="4424525" y="1700975"/>
            <a:ext cx="294900" cy="294775"/>
            <a:chOff x="5587163" y="1432450"/>
            <a:chExt cx="294900" cy="294775"/>
          </a:xfrm>
        </p:grpSpPr>
        <p:sp>
          <p:nvSpPr>
            <p:cNvPr id="1662" name="Google Shape;1662;p41"/>
            <p:cNvSpPr/>
            <p:nvPr/>
          </p:nvSpPr>
          <p:spPr>
            <a:xfrm>
              <a:off x="5753488" y="1540525"/>
              <a:ext cx="40950" cy="77850"/>
            </a:xfrm>
            <a:custGeom>
              <a:rect b="b" l="l" r="r" t="t"/>
              <a:pathLst>
                <a:path extrusionOk="0" h="3114" w="1638">
                  <a:moveTo>
                    <a:pt x="1" y="0"/>
                  </a:moveTo>
                  <a:lnTo>
                    <a:pt x="1" y="3113"/>
                  </a:lnTo>
                  <a:lnTo>
                    <a:pt x="1638" y="3113"/>
                  </a:lnTo>
                  <a:lnTo>
                    <a:pt x="16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3" name="Google Shape;1663;p41"/>
            <p:cNvSpPr/>
            <p:nvPr/>
          </p:nvSpPr>
          <p:spPr>
            <a:xfrm>
              <a:off x="5753488" y="1432450"/>
              <a:ext cx="40950" cy="91200"/>
            </a:xfrm>
            <a:custGeom>
              <a:rect b="b" l="l" r="r" t="t"/>
              <a:pathLst>
                <a:path extrusionOk="0" h="3648" w="1638">
                  <a:moveTo>
                    <a:pt x="1" y="0"/>
                  </a:moveTo>
                  <a:lnTo>
                    <a:pt x="1" y="3647"/>
                  </a:lnTo>
                  <a:lnTo>
                    <a:pt x="1638" y="3647"/>
                  </a:lnTo>
                  <a:lnTo>
                    <a:pt x="1638" y="1032"/>
                  </a:lnTo>
                  <a:cubicBezTo>
                    <a:pt x="1638" y="463"/>
                    <a:pt x="1175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4" name="Google Shape;1664;p41"/>
            <p:cNvSpPr/>
            <p:nvPr/>
          </p:nvSpPr>
          <p:spPr>
            <a:xfrm>
              <a:off x="5587613" y="1540950"/>
              <a:ext cx="148575" cy="77425"/>
            </a:xfrm>
            <a:custGeom>
              <a:rect b="b" l="l" r="r" t="t"/>
              <a:pathLst>
                <a:path extrusionOk="0" h="3097" w="5943">
                  <a:moveTo>
                    <a:pt x="1957" y="837"/>
                  </a:moveTo>
                  <a:cubicBezTo>
                    <a:pt x="2402" y="837"/>
                    <a:pt x="2402" y="1513"/>
                    <a:pt x="1957" y="1513"/>
                  </a:cubicBezTo>
                  <a:lnTo>
                    <a:pt x="1263" y="1513"/>
                  </a:lnTo>
                  <a:cubicBezTo>
                    <a:pt x="801" y="1513"/>
                    <a:pt x="801" y="837"/>
                    <a:pt x="1263" y="837"/>
                  </a:cubicBezTo>
                  <a:close/>
                  <a:moveTo>
                    <a:pt x="0" y="1"/>
                  </a:moveTo>
                  <a:lnTo>
                    <a:pt x="0" y="3096"/>
                  </a:lnTo>
                  <a:lnTo>
                    <a:pt x="5942" y="3096"/>
                  </a:lnTo>
                  <a:lnTo>
                    <a:pt x="594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5" name="Google Shape;1665;p41"/>
            <p:cNvSpPr/>
            <p:nvPr/>
          </p:nvSpPr>
          <p:spPr>
            <a:xfrm>
              <a:off x="5753488" y="1635700"/>
              <a:ext cx="40950" cy="90750"/>
            </a:xfrm>
            <a:custGeom>
              <a:rect b="b" l="l" r="r" t="t"/>
              <a:pathLst>
                <a:path extrusionOk="0" h="3630" w="1638">
                  <a:moveTo>
                    <a:pt x="1" y="0"/>
                  </a:moveTo>
                  <a:lnTo>
                    <a:pt x="1" y="3629"/>
                  </a:lnTo>
                  <a:lnTo>
                    <a:pt x="606" y="3629"/>
                  </a:lnTo>
                  <a:cubicBezTo>
                    <a:pt x="1175" y="3629"/>
                    <a:pt x="1638" y="3167"/>
                    <a:pt x="1638" y="2598"/>
                  </a:cubicBezTo>
                  <a:lnTo>
                    <a:pt x="16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6" name="Google Shape;1666;p41"/>
            <p:cNvSpPr/>
            <p:nvPr/>
          </p:nvSpPr>
          <p:spPr>
            <a:xfrm>
              <a:off x="5587163" y="1432450"/>
              <a:ext cx="149025" cy="91200"/>
            </a:xfrm>
            <a:custGeom>
              <a:rect b="b" l="l" r="r" t="t"/>
              <a:pathLst>
                <a:path extrusionOk="0" h="3648" w="5961">
                  <a:moveTo>
                    <a:pt x="356" y="0"/>
                  </a:moveTo>
                  <a:cubicBezTo>
                    <a:pt x="160" y="0"/>
                    <a:pt x="0" y="160"/>
                    <a:pt x="18" y="338"/>
                  </a:cubicBezTo>
                  <a:lnTo>
                    <a:pt x="18" y="3647"/>
                  </a:lnTo>
                  <a:lnTo>
                    <a:pt x="5960" y="3647"/>
                  </a:lnTo>
                  <a:lnTo>
                    <a:pt x="5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7" name="Google Shape;1667;p41"/>
            <p:cNvSpPr/>
            <p:nvPr/>
          </p:nvSpPr>
          <p:spPr>
            <a:xfrm>
              <a:off x="5587613" y="1635700"/>
              <a:ext cx="148575" cy="90750"/>
            </a:xfrm>
            <a:custGeom>
              <a:rect b="b" l="l" r="r" t="t"/>
              <a:pathLst>
                <a:path extrusionOk="0" h="3630" w="5943">
                  <a:moveTo>
                    <a:pt x="0" y="0"/>
                  </a:moveTo>
                  <a:lnTo>
                    <a:pt x="0" y="3291"/>
                  </a:lnTo>
                  <a:cubicBezTo>
                    <a:pt x="0" y="3487"/>
                    <a:pt x="142" y="3629"/>
                    <a:pt x="338" y="3629"/>
                  </a:cubicBezTo>
                  <a:lnTo>
                    <a:pt x="5942" y="3629"/>
                  </a:lnTo>
                  <a:lnTo>
                    <a:pt x="59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8" name="Google Shape;1668;p41"/>
            <p:cNvSpPr/>
            <p:nvPr/>
          </p:nvSpPr>
          <p:spPr>
            <a:xfrm>
              <a:off x="5816213" y="1681500"/>
              <a:ext cx="45825" cy="45725"/>
            </a:xfrm>
            <a:custGeom>
              <a:rect b="b" l="l" r="r" t="t"/>
              <a:pathLst>
                <a:path extrusionOk="0" h="1829" w="1833">
                  <a:moveTo>
                    <a:pt x="0" y="1"/>
                  </a:moveTo>
                  <a:lnTo>
                    <a:pt x="587" y="1602"/>
                  </a:lnTo>
                  <a:cubicBezTo>
                    <a:pt x="641" y="1753"/>
                    <a:pt x="774" y="1829"/>
                    <a:pt x="908" y="1829"/>
                  </a:cubicBezTo>
                  <a:cubicBezTo>
                    <a:pt x="1041" y="1829"/>
                    <a:pt x="1174" y="1753"/>
                    <a:pt x="1228" y="1602"/>
                  </a:cubicBezTo>
                  <a:lnTo>
                    <a:pt x="18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9" name="Google Shape;1669;p41"/>
            <p:cNvSpPr/>
            <p:nvPr/>
          </p:nvSpPr>
          <p:spPr>
            <a:xfrm>
              <a:off x="5813088" y="1471000"/>
              <a:ext cx="68975" cy="193625"/>
            </a:xfrm>
            <a:custGeom>
              <a:rect b="b" l="l" r="r" t="t"/>
              <a:pathLst>
                <a:path extrusionOk="0" h="7745" w="2759">
                  <a:moveTo>
                    <a:pt x="1045" y="0"/>
                  </a:moveTo>
                  <a:cubicBezTo>
                    <a:pt x="522" y="0"/>
                    <a:pt x="1" y="372"/>
                    <a:pt x="1" y="1038"/>
                  </a:cubicBezTo>
                  <a:lnTo>
                    <a:pt x="1" y="3688"/>
                  </a:lnTo>
                  <a:lnTo>
                    <a:pt x="2064" y="3688"/>
                  </a:lnTo>
                  <a:lnTo>
                    <a:pt x="2064" y="4364"/>
                  </a:lnTo>
                  <a:lnTo>
                    <a:pt x="1" y="4364"/>
                  </a:lnTo>
                  <a:lnTo>
                    <a:pt x="1" y="7745"/>
                  </a:lnTo>
                  <a:lnTo>
                    <a:pt x="2082" y="7745"/>
                  </a:lnTo>
                  <a:lnTo>
                    <a:pt x="2082" y="4436"/>
                  </a:lnTo>
                  <a:cubicBezTo>
                    <a:pt x="2115" y="4623"/>
                    <a:pt x="2259" y="4709"/>
                    <a:pt x="2405" y="4709"/>
                  </a:cubicBezTo>
                  <a:cubicBezTo>
                    <a:pt x="2580" y="4709"/>
                    <a:pt x="2758" y="4587"/>
                    <a:pt x="2758" y="4364"/>
                  </a:cubicBezTo>
                  <a:lnTo>
                    <a:pt x="2758" y="1714"/>
                  </a:lnTo>
                  <a:cubicBezTo>
                    <a:pt x="2758" y="1269"/>
                    <a:pt x="2456" y="860"/>
                    <a:pt x="2029" y="735"/>
                  </a:cubicBezTo>
                  <a:cubicBezTo>
                    <a:pt x="1872" y="232"/>
                    <a:pt x="1458" y="0"/>
                    <a:pt x="10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70" name="Google Shape;1670;p41"/>
          <p:cNvGrpSpPr/>
          <p:nvPr/>
        </p:nvGrpSpPr>
        <p:grpSpPr>
          <a:xfrm>
            <a:off x="6839588" y="1700863"/>
            <a:ext cx="288975" cy="295000"/>
            <a:chOff x="7118463" y="1432375"/>
            <a:chExt cx="288975" cy="295000"/>
          </a:xfrm>
        </p:grpSpPr>
        <p:sp>
          <p:nvSpPr>
            <p:cNvPr id="1671" name="Google Shape;1671;p41"/>
            <p:cNvSpPr/>
            <p:nvPr/>
          </p:nvSpPr>
          <p:spPr>
            <a:xfrm>
              <a:off x="7118463" y="1519450"/>
              <a:ext cx="60950" cy="51775"/>
            </a:xfrm>
            <a:custGeom>
              <a:rect b="b" l="l" r="r" t="t"/>
              <a:pathLst>
                <a:path extrusionOk="0" h="2071" w="2438">
                  <a:moveTo>
                    <a:pt x="1392" y="0"/>
                  </a:moveTo>
                  <a:cubicBezTo>
                    <a:pt x="1135" y="0"/>
                    <a:pt x="873" y="96"/>
                    <a:pt x="659" y="309"/>
                  </a:cubicBezTo>
                  <a:cubicBezTo>
                    <a:pt x="1" y="950"/>
                    <a:pt x="463" y="2071"/>
                    <a:pt x="1388" y="2071"/>
                  </a:cubicBezTo>
                  <a:cubicBezTo>
                    <a:pt x="1958" y="2071"/>
                    <a:pt x="2438" y="1608"/>
                    <a:pt x="2438" y="1039"/>
                  </a:cubicBezTo>
                  <a:cubicBezTo>
                    <a:pt x="2438" y="414"/>
                    <a:pt x="1927" y="0"/>
                    <a:pt x="13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2" name="Google Shape;1672;p41"/>
            <p:cNvSpPr/>
            <p:nvPr/>
          </p:nvSpPr>
          <p:spPr>
            <a:xfrm>
              <a:off x="7264788" y="1492475"/>
              <a:ext cx="120550" cy="94325"/>
            </a:xfrm>
            <a:custGeom>
              <a:rect b="b" l="l" r="r" t="t"/>
              <a:pathLst>
                <a:path extrusionOk="0" h="3773" w="4822">
                  <a:moveTo>
                    <a:pt x="3185" y="1"/>
                  </a:moveTo>
                  <a:lnTo>
                    <a:pt x="19" y="1602"/>
                  </a:lnTo>
                  <a:lnTo>
                    <a:pt x="1" y="3416"/>
                  </a:lnTo>
                  <a:cubicBezTo>
                    <a:pt x="1" y="3612"/>
                    <a:pt x="143" y="3772"/>
                    <a:pt x="339" y="3772"/>
                  </a:cubicBezTo>
                  <a:cubicBezTo>
                    <a:pt x="392" y="3772"/>
                    <a:pt x="446" y="3754"/>
                    <a:pt x="499" y="3737"/>
                  </a:cubicBezTo>
                  <a:lnTo>
                    <a:pt x="4626" y="1620"/>
                  </a:lnTo>
                  <a:cubicBezTo>
                    <a:pt x="4733" y="1566"/>
                    <a:pt x="4804" y="1460"/>
                    <a:pt x="4804" y="1353"/>
                  </a:cubicBezTo>
                  <a:cubicBezTo>
                    <a:pt x="4822" y="1228"/>
                    <a:pt x="4769" y="1122"/>
                    <a:pt x="4662" y="1050"/>
                  </a:cubicBezTo>
                  <a:lnTo>
                    <a:pt x="31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3" name="Google Shape;1673;p41"/>
            <p:cNvSpPr/>
            <p:nvPr/>
          </p:nvSpPr>
          <p:spPr>
            <a:xfrm>
              <a:off x="7239438" y="1432375"/>
              <a:ext cx="92100" cy="82375"/>
            </a:xfrm>
            <a:custGeom>
              <a:rect b="b" l="l" r="r" t="t"/>
              <a:pathLst>
                <a:path extrusionOk="0" h="3295" w="3684">
                  <a:moveTo>
                    <a:pt x="2516" y="0"/>
                  </a:moveTo>
                  <a:cubicBezTo>
                    <a:pt x="2465" y="0"/>
                    <a:pt x="2414" y="13"/>
                    <a:pt x="2367" y="39"/>
                  </a:cubicBezTo>
                  <a:lnTo>
                    <a:pt x="196" y="1142"/>
                  </a:lnTo>
                  <a:cubicBezTo>
                    <a:pt x="125" y="1177"/>
                    <a:pt x="54" y="1248"/>
                    <a:pt x="36" y="1337"/>
                  </a:cubicBezTo>
                  <a:cubicBezTo>
                    <a:pt x="1" y="1426"/>
                    <a:pt x="18" y="1515"/>
                    <a:pt x="54" y="1604"/>
                  </a:cubicBezTo>
                  <a:lnTo>
                    <a:pt x="908" y="3294"/>
                  </a:lnTo>
                  <a:lnTo>
                    <a:pt x="3683" y="1889"/>
                  </a:lnTo>
                  <a:lnTo>
                    <a:pt x="2829" y="199"/>
                  </a:lnTo>
                  <a:cubicBezTo>
                    <a:pt x="2766" y="73"/>
                    <a:pt x="2641" y="0"/>
                    <a:pt x="25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4" name="Google Shape;1674;p41"/>
            <p:cNvSpPr/>
            <p:nvPr/>
          </p:nvSpPr>
          <p:spPr>
            <a:xfrm>
              <a:off x="7309713" y="1561425"/>
              <a:ext cx="53850" cy="31225"/>
            </a:xfrm>
            <a:custGeom>
              <a:rect b="b" l="l" r="r" t="t"/>
              <a:pathLst>
                <a:path extrusionOk="0" h="1249" w="2154">
                  <a:moveTo>
                    <a:pt x="2153" y="0"/>
                  </a:moveTo>
                  <a:lnTo>
                    <a:pt x="1" y="1085"/>
                  </a:lnTo>
                  <a:cubicBezTo>
                    <a:pt x="218" y="1197"/>
                    <a:pt x="451" y="1249"/>
                    <a:pt x="679" y="1249"/>
                  </a:cubicBezTo>
                  <a:cubicBezTo>
                    <a:pt x="1290" y="1249"/>
                    <a:pt x="1875" y="876"/>
                    <a:pt x="2082" y="267"/>
                  </a:cubicBezTo>
                  <a:cubicBezTo>
                    <a:pt x="2118" y="178"/>
                    <a:pt x="2135" y="89"/>
                    <a:pt x="2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5" name="Google Shape;1675;p41"/>
            <p:cNvSpPr/>
            <p:nvPr/>
          </p:nvSpPr>
          <p:spPr>
            <a:xfrm>
              <a:off x="7344263" y="1603250"/>
              <a:ext cx="29550" cy="31425"/>
            </a:xfrm>
            <a:custGeom>
              <a:rect b="b" l="l" r="r" t="t"/>
              <a:pathLst>
                <a:path extrusionOk="0" h="1257" w="1182">
                  <a:moveTo>
                    <a:pt x="452" y="1"/>
                  </a:moveTo>
                  <a:cubicBezTo>
                    <a:pt x="224" y="1"/>
                    <a:pt x="1" y="226"/>
                    <a:pt x="131" y="498"/>
                  </a:cubicBezTo>
                  <a:lnTo>
                    <a:pt x="415" y="1067"/>
                  </a:lnTo>
                  <a:cubicBezTo>
                    <a:pt x="485" y="1201"/>
                    <a:pt x="599" y="1257"/>
                    <a:pt x="713" y="1257"/>
                  </a:cubicBezTo>
                  <a:cubicBezTo>
                    <a:pt x="947" y="1257"/>
                    <a:pt x="1182" y="1022"/>
                    <a:pt x="1038" y="747"/>
                  </a:cubicBezTo>
                  <a:lnTo>
                    <a:pt x="753" y="195"/>
                  </a:lnTo>
                  <a:cubicBezTo>
                    <a:pt x="682" y="58"/>
                    <a:pt x="566" y="1"/>
                    <a:pt x="4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6" name="Google Shape;1676;p41"/>
            <p:cNvSpPr/>
            <p:nvPr/>
          </p:nvSpPr>
          <p:spPr>
            <a:xfrm>
              <a:off x="7371088" y="1579850"/>
              <a:ext cx="36350" cy="23400"/>
            </a:xfrm>
            <a:custGeom>
              <a:rect b="b" l="l" r="r" t="t"/>
              <a:pathLst>
                <a:path extrusionOk="0" h="936" w="1454">
                  <a:moveTo>
                    <a:pt x="392" y="1"/>
                  </a:moveTo>
                  <a:cubicBezTo>
                    <a:pt x="256" y="1"/>
                    <a:pt x="125" y="74"/>
                    <a:pt x="72" y="206"/>
                  </a:cubicBezTo>
                  <a:cubicBezTo>
                    <a:pt x="1" y="366"/>
                    <a:pt x="72" y="562"/>
                    <a:pt x="250" y="651"/>
                  </a:cubicBezTo>
                  <a:lnTo>
                    <a:pt x="819" y="900"/>
                  </a:lnTo>
                  <a:cubicBezTo>
                    <a:pt x="855" y="936"/>
                    <a:pt x="908" y="936"/>
                    <a:pt x="961" y="936"/>
                  </a:cubicBezTo>
                  <a:cubicBezTo>
                    <a:pt x="967" y="936"/>
                    <a:pt x="974" y="936"/>
                    <a:pt x="980" y="936"/>
                  </a:cubicBezTo>
                  <a:cubicBezTo>
                    <a:pt x="1339" y="936"/>
                    <a:pt x="1454" y="417"/>
                    <a:pt x="1104" y="277"/>
                  </a:cubicBezTo>
                  <a:lnTo>
                    <a:pt x="1104" y="277"/>
                  </a:lnTo>
                  <a:lnTo>
                    <a:pt x="1104" y="295"/>
                  </a:lnTo>
                  <a:lnTo>
                    <a:pt x="534" y="28"/>
                  </a:lnTo>
                  <a:cubicBezTo>
                    <a:pt x="488" y="10"/>
                    <a:pt x="440" y="1"/>
                    <a:pt x="3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7" name="Google Shape;1677;p41"/>
            <p:cNvSpPr/>
            <p:nvPr/>
          </p:nvSpPr>
          <p:spPr>
            <a:xfrm>
              <a:off x="7308838" y="1610200"/>
              <a:ext cx="22250" cy="32625"/>
            </a:xfrm>
            <a:custGeom>
              <a:rect b="b" l="l" r="r" t="t"/>
              <a:pathLst>
                <a:path extrusionOk="0" h="1305" w="890">
                  <a:moveTo>
                    <a:pt x="520" y="0"/>
                  </a:moveTo>
                  <a:cubicBezTo>
                    <a:pt x="352" y="0"/>
                    <a:pt x="209" y="116"/>
                    <a:pt x="178" y="273"/>
                  </a:cubicBezTo>
                  <a:lnTo>
                    <a:pt x="53" y="896"/>
                  </a:lnTo>
                  <a:cubicBezTo>
                    <a:pt x="0" y="1074"/>
                    <a:pt x="125" y="1269"/>
                    <a:pt x="320" y="1305"/>
                  </a:cubicBezTo>
                  <a:lnTo>
                    <a:pt x="391" y="1305"/>
                  </a:lnTo>
                  <a:cubicBezTo>
                    <a:pt x="552" y="1305"/>
                    <a:pt x="694" y="1180"/>
                    <a:pt x="729" y="1020"/>
                  </a:cubicBezTo>
                  <a:lnTo>
                    <a:pt x="854" y="415"/>
                  </a:lnTo>
                  <a:cubicBezTo>
                    <a:pt x="890" y="220"/>
                    <a:pt x="765" y="42"/>
                    <a:pt x="587" y="6"/>
                  </a:cubicBezTo>
                  <a:cubicBezTo>
                    <a:pt x="564" y="2"/>
                    <a:pt x="542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8" name="Google Shape;1678;p41"/>
            <p:cNvSpPr/>
            <p:nvPr/>
          </p:nvSpPr>
          <p:spPr>
            <a:xfrm>
              <a:off x="7187413" y="1496475"/>
              <a:ext cx="54275" cy="38275"/>
            </a:xfrm>
            <a:custGeom>
              <a:rect b="b" l="l" r="r" t="t"/>
              <a:pathLst>
                <a:path extrusionOk="0" h="1531" w="2171">
                  <a:moveTo>
                    <a:pt x="1850" y="1"/>
                  </a:moveTo>
                  <a:lnTo>
                    <a:pt x="0" y="908"/>
                  </a:lnTo>
                  <a:cubicBezTo>
                    <a:pt x="143" y="1086"/>
                    <a:pt x="249" y="1300"/>
                    <a:pt x="303" y="1531"/>
                  </a:cubicBezTo>
                  <a:lnTo>
                    <a:pt x="2171" y="606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9" name="Google Shape;1679;p41"/>
            <p:cNvSpPr/>
            <p:nvPr/>
          </p:nvSpPr>
          <p:spPr>
            <a:xfrm>
              <a:off x="7158938" y="1580975"/>
              <a:ext cx="88100" cy="111675"/>
            </a:xfrm>
            <a:custGeom>
              <a:rect b="b" l="l" r="r" t="t"/>
              <a:pathLst>
                <a:path extrusionOk="0" h="4467" w="3524">
                  <a:moveTo>
                    <a:pt x="748" y="1"/>
                  </a:moveTo>
                  <a:cubicBezTo>
                    <a:pt x="552" y="143"/>
                    <a:pt x="321" y="232"/>
                    <a:pt x="107" y="268"/>
                  </a:cubicBezTo>
                  <a:lnTo>
                    <a:pt x="1104" y="2545"/>
                  </a:lnTo>
                  <a:cubicBezTo>
                    <a:pt x="819" y="2741"/>
                    <a:pt x="641" y="3061"/>
                    <a:pt x="641" y="3399"/>
                  </a:cubicBezTo>
                  <a:lnTo>
                    <a:pt x="641" y="3452"/>
                  </a:lnTo>
                  <a:cubicBezTo>
                    <a:pt x="267" y="3577"/>
                    <a:pt x="1" y="3933"/>
                    <a:pt x="1" y="4324"/>
                  </a:cubicBezTo>
                  <a:lnTo>
                    <a:pt x="1" y="4466"/>
                  </a:lnTo>
                  <a:lnTo>
                    <a:pt x="3523" y="4466"/>
                  </a:lnTo>
                  <a:lnTo>
                    <a:pt x="3523" y="4324"/>
                  </a:lnTo>
                  <a:cubicBezTo>
                    <a:pt x="3523" y="3862"/>
                    <a:pt x="3167" y="3470"/>
                    <a:pt x="2705" y="3417"/>
                  </a:cubicBezTo>
                  <a:cubicBezTo>
                    <a:pt x="2705" y="2883"/>
                    <a:pt x="2313" y="2438"/>
                    <a:pt x="1780" y="2385"/>
                  </a:cubicBezTo>
                  <a:lnTo>
                    <a:pt x="7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0" name="Google Shape;1680;p41"/>
            <p:cNvSpPr/>
            <p:nvPr/>
          </p:nvSpPr>
          <p:spPr>
            <a:xfrm>
              <a:off x="7139188" y="1709900"/>
              <a:ext cx="126525" cy="17475"/>
            </a:xfrm>
            <a:custGeom>
              <a:rect b="b" l="l" r="r" t="t"/>
              <a:pathLst>
                <a:path extrusionOk="0" h="699" w="5061">
                  <a:moveTo>
                    <a:pt x="441" y="1"/>
                  </a:moveTo>
                  <a:cubicBezTo>
                    <a:pt x="1" y="1"/>
                    <a:pt x="6" y="698"/>
                    <a:pt x="456" y="698"/>
                  </a:cubicBezTo>
                  <a:cubicBezTo>
                    <a:pt x="466" y="698"/>
                    <a:pt x="477" y="698"/>
                    <a:pt x="488" y="697"/>
                  </a:cubicBezTo>
                  <a:lnTo>
                    <a:pt x="4633" y="697"/>
                  </a:lnTo>
                  <a:cubicBezTo>
                    <a:pt x="5060" y="661"/>
                    <a:pt x="5060" y="39"/>
                    <a:pt x="4633" y="3"/>
                  </a:cubicBezTo>
                  <a:lnTo>
                    <a:pt x="488" y="3"/>
                  </a:lnTo>
                  <a:cubicBezTo>
                    <a:pt x="472" y="1"/>
                    <a:pt x="456" y="1"/>
                    <a:pt x="4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81" name="Google Shape;1681;p41"/>
          <p:cNvGrpSpPr/>
          <p:nvPr/>
        </p:nvGrpSpPr>
        <p:grpSpPr>
          <a:xfrm>
            <a:off x="1954613" y="1736050"/>
            <a:ext cx="294900" cy="224625"/>
            <a:chOff x="2546338" y="2800525"/>
            <a:chExt cx="294900" cy="224625"/>
          </a:xfrm>
        </p:grpSpPr>
        <p:sp>
          <p:nvSpPr>
            <p:cNvPr id="1682" name="Google Shape;1682;p41"/>
            <p:cNvSpPr/>
            <p:nvPr/>
          </p:nvSpPr>
          <p:spPr>
            <a:xfrm>
              <a:off x="2546338" y="2973525"/>
              <a:ext cx="294900" cy="51625"/>
            </a:xfrm>
            <a:custGeom>
              <a:rect b="b" l="l" r="r" t="t"/>
              <a:pathLst>
                <a:path extrusionOk="0" h="2065" w="11796">
                  <a:moveTo>
                    <a:pt x="338" y="1"/>
                  </a:moveTo>
                  <a:cubicBezTo>
                    <a:pt x="249" y="1"/>
                    <a:pt x="160" y="36"/>
                    <a:pt x="107" y="107"/>
                  </a:cubicBezTo>
                  <a:cubicBezTo>
                    <a:pt x="36" y="179"/>
                    <a:pt x="0" y="268"/>
                    <a:pt x="0" y="357"/>
                  </a:cubicBezTo>
                  <a:lnTo>
                    <a:pt x="0" y="570"/>
                  </a:lnTo>
                  <a:cubicBezTo>
                    <a:pt x="0" y="1406"/>
                    <a:pt x="676" y="2064"/>
                    <a:pt x="1494" y="2064"/>
                  </a:cubicBezTo>
                  <a:lnTo>
                    <a:pt x="10301" y="2064"/>
                  </a:lnTo>
                  <a:cubicBezTo>
                    <a:pt x="11119" y="2064"/>
                    <a:pt x="11795" y="1406"/>
                    <a:pt x="11795" y="570"/>
                  </a:cubicBezTo>
                  <a:lnTo>
                    <a:pt x="11795" y="357"/>
                  </a:lnTo>
                  <a:cubicBezTo>
                    <a:pt x="11795" y="161"/>
                    <a:pt x="11635" y="1"/>
                    <a:pt x="11439" y="1"/>
                  </a:cubicBezTo>
                  <a:lnTo>
                    <a:pt x="7170" y="1"/>
                  </a:lnTo>
                  <a:cubicBezTo>
                    <a:pt x="6992" y="1"/>
                    <a:pt x="6832" y="161"/>
                    <a:pt x="6832" y="357"/>
                  </a:cubicBezTo>
                  <a:lnTo>
                    <a:pt x="6832" y="463"/>
                  </a:lnTo>
                  <a:lnTo>
                    <a:pt x="5141" y="463"/>
                  </a:lnTo>
                  <a:lnTo>
                    <a:pt x="5141" y="357"/>
                  </a:lnTo>
                  <a:cubicBezTo>
                    <a:pt x="5141" y="161"/>
                    <a:pt x="4981" y="1"/>
                    <a:pt x="47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3" name="Google Shape;1683;p41"/>
            <p:cNvSpPr/>
            <p:nvPr/>
          </p:nvSpPr>
          <p:spPr>
            <a:xfrm>
              <a:off x="2665088" y="2881475"/>
              <a:ext cx="57400" cy="32050"/>
            </a:xfrm>
            <a:custGeom>
              <a:rect b="b" l="l" r="r" t="t"/>
              <a:pathLst>
                <a:path extrusionOk="0" h="1282" w="2296">
                  <a:moveTo>
                    <a:pt x="0" y="0"/>
                  </a:moveTo>
                  <a:lnTo>
                    <a:pt x="0" y="1068"/>
                  </a:lnTo>
                  <a:lnTo>
                    <a:pt x="1156" y="1281"/>
                  </a:lnTo>
                  <a:lnTo>
                    <a:pt x="2295" y="1068"/>
                  </a:lnTo>
                  <a:lnTo>
                    <a:pt x="2295" y="0"/>
                  </a:lnTo>
                  <a:lnTo>
                    <a:pt x="1263" y="356"/>
                  </a:lnTo>
                  <a:cubicBezTo>
                    <a:pt x="1228" y="374"/>
                    <a:pt x="1174" y="374"/>
                    <a:pt x="1139" y="374"/>
                  </a:cubicBezTo>
                  <a:cubicBezTo>
                    <a:pt x="1103" y="374"/>
                    <a:pt x="1067" y="374"/>
                    <a:pt x="1032" y="35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4" name="Google Shape;1684;p41"/>
            <p:cNvSpPr/>
            <p:nvPr/>
          </p:nvSpPr>
          <p:spPr>
            <a:xfrm>
              <a:off x="2650838" y="2843650"/>
              <a:ext cx="85425" cy="29400"/>
            </a:xfrm>
            <a:custGeom>
              <a:rect b="b" l="l" r="r" t="t"/>
              <a:pathLst>
                <a:path extrusionOk="0" h="1176" w="3417">
                  <a:moveTo>
                    <a:pt x="1709" y="1"/>
                  </a:moveTo>
                  <a:lnTo>
                    <a:pt x="1" y="588"/>
                  </a:lnTo>
                  <a:lnTo>
                    <a:pt x="1709" y="1175"/>
                  </a:lnTo>
                  <a:lnTo>
                    <a:pt x="3417" y="588"/>
                  </a:lnTo>
                  <a:lnTo>
                    <a:pt x="17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5" name="Google Shape;1685;p41"/>
            <p:cNvSpPr/>
            <p:nvPr/>
          </p:nvSpPr>
          <p:spPr>
            <a:xfrm>
              <a:off x="2563663" y="2800525"/>
              <a:ext cx="260225" cy="167250"/>
            </a:xfrm>
            <a:custGeom>
              <a:rect b="b" l="l" r="r" t="t"/>
              <a:pathLst>
                <a:path extrusionOk="0" h="6690" w="10409">
                  <a:moveTo>
                    <a:pt x="5196" y="1023"/>
                  </a:moveTo>
                  <a:cubicBezTo>
                    <a:pt x="5231" y="1023"/>
                    <a:pt x="5267" y="1032"/>
                    <a:pt x="5302" y="1050"/>
                  </a:cubicBezTo>
                  <a:lnTo>
                    <a:pt x="8078" y="1993"/>
                  </a:lnTo>
                  <a:cubicBezTo>
                    <a:pt x="8380" y="2100"/>
                    <a:pt x="8380" y="2544"/>
                    <a:pt x="8078" y="2651"/>
                  </a:cubicBezTo>
                  <a:lnTo>
                    <a:pt x="7046" y="3007"/>
                  </a:lnTo>
                  <a:lnTo>
                    <a:pt x="7046" y="4590"/>
                  </a:lnTo>
                  <a:cubicBezTo>
                    <a:pt x="7046" y="4750"/>
                    <a:pt x="6939" y="4893"/>
                    <a:pt x="6779" y="4928"/>
                  </a:cubicBezTo>
                  <a:lnTo>
                    <a:pt x="5267" y="5231"/>
                  </a:lnTo>
                  <a:lnTo>
                    <a:pt x="5142" y="5231"/>
                  </a:lnTo>
                  <a:lnTo>
                    <a:pt x="3648" y="4928"/>
                  </a:lnTo>
                  <a:cubicBezTo>
                    <a:pt x="3488" y="4893"/>
                    <a:pt x="3363" y="4750"/>
                    <a:pt x="3363" y="4590"/>
                  </a:cubicBezTo>
                  <a:lnTo>
                    <a:pt x="3363" y="3007"/>
                  </a:lnTo>
                  <a:lnTo>
                    <a:pt x="2331" y="2651"/>
                  </a:lnTo>
                  <a:cubicBezTo>
                    <a:pt x="2011" y="2544"/>
                    <a:pt x="2011" y="2100"/>
                    <a:pt x="2331" y="1993"/>
                  </a:cubicBezTo>
                  <a:lnTo>
                    <a:pt x="5089" y="1050"/>
                  </a:lnTo>
                  <a:cubicBezTo>
                    <a:pt x="5124" y="1032"/>
                    <a:pt x="5160" y="1023"/>
                    <a:pt x="5196" y="1023"/>
                  </a:cubicBezTo>
                  <a:close/>
                  <a:moveTo>
                    <a:pt x="339" y="0"/>
                  </a:moveTo>
                  <a:cubicBezTo>
                    <a:pt x="161" y="0"/>
                    <a:pt x="1" y="160"/>
                    <a:pt x="1" y="338"/>
                  </a:cubicBezTo>
                  <a:lnTo>
                    <a:pt x="1" y="6227"/>
                  </a:lnTo>
                  <a:lnTo>
                    <a:pt x="4093" y="6227"/>
                  </a:lnTo>
                  <a:cubicBezTo>
                    <a:pt x="4448" y="6227"/>
                    <a:pt x="4769" y="6405"/>
                    <a:pt x="4964" y="6689"/>
                  </a:cubicBezTo>
                  <a:lnTo>
                    <a:pt x="5623" y="6689"/>
                  </a:lnTo>
                  <a:cubicBezTo>
                    <a:pt x="5818" y="6405"/>
                    <a:pt x="6139" y="6227"/>
                    <a:pt x="6494" y="6227"/>
                  </a:cubicBezTo>
                  <a:lnTo>
                    <a:pt x="10408" y="6227"/>
                  </a:lnTo>
                  <a:lnTo>
                    <a:pt x="10408" y="338"/>
                  </a:lnTo>
                  <a:cubicBezTo>
                    <a:pt x="10408" y="160"/>
                    <a:pt x="10248" y="0"/>
                    <a:pt x="100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686" name="Google Shape;168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9525" y="2960000"/>
            <a:ext cx="1672710" cy="1719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7" name="Google Shape;168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8500" y="2901888"/>
            <a:ext cx="1376600" cy="1835477"/>
          </a:xfrm>
          <a:prstGeom prst="rect">
            <a:avLst/>
          </a:prstGeom>
          <a:noFill/>
          <a:ln>
            <a:noFill/>
          </a:ln>
        </p:spPr>
      </p:pic>
      <p:sp>
        <p:nvSpPr>
          <p:cNvPr id="1688" name="Google Shape;1688;p41"/>
          <p:cNvSpPr txBox="1"/>
          <p:nvPr/>
        </p:nvSpPr>
        <p:spPr>
          <a:xfrm>
            <a:off x="4266450" y="1507425"/>
            <a:ext cx="489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lassroom Rules for Back to School by Slidesgo">
  <a:themeElements>
    <a:clrScheme name="Simple Light">
      <a:dk1>
        <a:srgbClr val="58534F"/>
      </a:dk1>
      <a:lt1>
        <a:srgbClr val="F0DEDA"/>
      </a:lt1>
      <a:dk2>
        <a:srgbClr val="E1B6AA"/>
      </a:dk2>
      <a:lt2>
        <a:srgbClr val="F69480"/>
      </a:lt2>
      <a:accent1>
        <a:srgbClr val="F6C574"/>
      </a:accent1>
      <a:accent2>
        <a:srgbClr val="F7D9B3"/>
      </a:accent2>
      <a:accent3>
        <a:srgbClr val="C1D3DC"/>
      </a:accent3>
      <a:accent4>
        <a:srgbClr val="FFFFFF"/>
      </a:accent4>
      <a:accent5>
        <a:srgbClr val="FFFFFF"/>
      </a:accent5>
      <a:accent6>
        <a:srgbClr val="FFFFFF"/>
      </a:accent6>
      <a:hlink>
        <a:srgbClr val="58534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